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Lst>
  <p:notesMasterIdLst>
    <p:notesMasterId r:id="rId16"/>
  </p:notesMasterIdLst>
  <p:sldIdLst>
    <p:sldId id="2134807088" r:id="rId6"/>
    <p:sldId id="2134807079" r:id="rId7"/>
    <p:sldId id="2134807057" r:id="rId8"/>
    <p:sldId id="2134807081" r:id="rId9"/>
    <p:sldId id="2134805583" r:id="rId10"/>
    <p:sldId id="2134805596" r:id="rId11"/>
    <p:sldId id="2134805587" r:id="rId12"/>
    <p:sldId id="2134807059" r:id="rId13"/>
    <p:sldId id="2134805599" r:id="rId14"/>
    <p:sldId id="21348070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tala, Juha" initials="MJ" lastIdx="1" clrIdx="0">
    <p:extLst>
      <p:ext uri="{19B8F6BF-5375-455C-9EA6-DF929625EA0E}">
        <p15:presenceInfo xmlns:p15="http://schemas.microsoft.com/office/powerpoint/2012/main" userId="S::juha.mettala@storaenso.com::ec698466-165c-4c55-913d-88094194bf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9E9"/>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85563-B028-4CDA-BF54-1519896C2D8E}" v="91" dt="2022-02-23T08:37:14.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62" d="100"/>
          <a:sy n="162" d="100"/>
        </p:scale>
        <p:origin x="264" y="144"/>
      </p:cViewPr>
      <p:guideLst>
        <p:guide orient="horz" pos="2160"/>
        <p:guide pos="3840"/>
      </p:guideLst>
    </p:cSldViewPr>
  </p:slideViewPr>
  <p:notesTextViewPr>
    <p:cViewPr>
      <p:scale>
        <a:sx n="1" d="1"/>
        <a:sy n="1" d="1"/>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tuzans, Janis" userId="38dca112-c21f-4d97-88d2-0709891c6d1f" providerId="ADAL" clId="{98485563-B028-4CDA-BF54-1519896C2D8E}"/>
    <pc:docChg chg="undo custSel addSld delSld modSld sldOrd">
      <pc:chgData name="Ontuzans, Janis" userId="38dca112-c21f-4d97-88d2-0709891c6d1f" providerId="ADAL" clId="{98485563-B028-4CDA-BF54-1519896C2D8E}" dt="2022-02-23T08:37:31.236" v="2869" actId="478"/>
      <pc:docMkLst>
        <pc:docMk/>
      </pc:docMkLst>
      <pc:sldChg chg="del">
        <pc:chgData name="Ontuzans, Janis" userId="38dca112-c21f-4d97-88d2-0709891c6d1f" providerId="ADAL" clId="{98485563-B028-4CDA-BF54-1519896C2D8E}" dt="2022-02-09T08:52:35.984" v="1151" actId="47"/>
        <pc:sldMkLst>
          <pc:docMk/>
          <pc:sldMk cId="372686836" sldId="258"/>
        </pc:sldMkLst>
      </pc:sldChg>
      <pc:sldChg chg="del">
        <pc:chgData name="Ontuzans, Janis" userId="38dca112-c21f-4d97-88d2-0709891c6d1f" providerId="ADAL" clId="{98485563-B028-4CDA-BF54-1519896C2D8E}" dt="2022-02-09T08:41:20.553" v="1103" actId="47"/>
        <pc:sldMkLst>
          <pc:docMk/>
          <pc:sldMk cId="1524177733" sldId="264"/>
        </pc:sldMkLst>
      </pc:sldChg>
      <pc:sldChg chg="del">
        <pc:chgData name="Ontuzans, Janis" userId="38dca112-c21f-4d97-88d2-0709891c6d1f" providerId="ADAL" clId="{98485563-B028-4CDA-BF54-1519896C2D8E}" dt="2022-02-09T08:52:31.532" v="1150" actId="47"/>
        <pc:sldMkLst>
          <pc:docMk/>
          <pc:sldMk cId="1979910571" sldId="2134805579"/>
        </pc:sldMkLst>
      </pc:sldChg>
      <pc:sldChg chg="addSp delSp modSp mod">
        <pc:chgData name="Ontuzans, Janis" userId="38dca112-c21f-4d97-88d2-0709891c6d1f" providerId="ADAL" clId="{98485563-B028-4CDA-BF54-1519896C2D8E}" dt="2022-02-09T09:54:08.803" v="2016" actId="20577"/>
        <pc:sldMkLst>
          <pc:docMk/>
          <pc:sldMk cId="316437924" sldId="2134805583"/>
        </pc:sldMkLst>
        <pc:spChg chg="mod">
          <ac:chgData name="Ontuzans, Janis" userId="38dca112-c21f-4d97-88d2-0709891c6d1f" providerId="ADAL" clId="{98485563-B028-4CDA-BF54-1519896C2D8E}" dt="2022-02-09T09:33:44.431" v="1744" actId="790"/>
          <ac:spMkLst>
            <pc:docMk/>
            <pc:sldMk cId="316437924" sldId="2134805583"/>
            <ac:spMk id="3" creationId="{78808632-8134-42AA-8B6D-5F6062C2633F}"/>
          </ac:spMkLst>
        </pc:spChg>
        <pc:spChg chg="mod">
          <ac:chgData name="Ontuzans, Janis" userId="38dca112-c21f-4d97-88d2-0709891c6d1f" providerId="ADAL" clId="{98485563-B028-4CDA-BF54-1519896C2D8E}" dt="2022-02-09T09:51:12.056" v="1959"/>
          <ac:spMkLst>
            <pc:docMk/>
            <pc:sldMk cId="316437924" sldId="2134805583"/>
            <ac:spMk id="9" creationId="{00000000-0000-0000-0000-000000000000}"/>
          </ac:spMkLst>
        </pc:spChg>
        <pc:spChg chg="del">
          <ac:chgData name="Ontuzans, Janis" userId="38dca112-c21f-4d97-88d2-0709891c6d1f" providerId="ADAL" clId="{98485563-B028-4CDA-BF54-1519896C2D8E}" dt="2022-02-09T09:33:50.464" v="1745" actId="478"/>
          <ac:spMkLst>
            <pc:docMk/>
            <pc:sldMk cId="316437924" sldId="2134805583"/>
            <ac:spMk id="30" creationId="{EE93DE4E-A0CF-4879-9046-515F570C9EF7}"/>
          </ac:spMkLst>
        </pc:spChg>
        <pc:spChg chg="mod">
          <ac:chgData name="Ontuzans, Janis" userId="38dca112-c21f-4d97-88d2-0709891c6d1f" providerId="ADAL" clId="{98485563-B028-4CDA-BF54-1519896C2D8E}" dt="2022-02-09T09:49:03.413" v="1940" actId="20577"/>
          <ac:spMkLst>
            <pc:docMk/>
            <pc:sldMk cId="316437924" sldId="2134805583"/>
            <ac:spMk id="32" creationId="{6E74971C-BFEA-4F0D-939C-90A4A57B9FDD}"/>
          </ac:spMkLst>
        </pc:spChg>
        <pc:spChg chg="del mod">
          <ac:chgData name="Ontuzans, Janis" userId="38dca112-c21f-4d97-88d2-0709891c6d1f" providerId="ADAL" clId="{98485563-B028-4CDA-BF54-1519896C2D8E}" dt="2022-02-09T09:39:17.290" v="1806" actId="478"/>
          <ac:spMkLst>
            <pc:docMk/>
            <pc:sldMk cId="316437924" sldId="2134805583"/>
            <ac:spMk id="36" creationId="{E13F2992-3DB8-43DF-B310-736D40BE66BB}"/>
          </ac:spMkLst>
        </pc:spChg>
        <pc:spChg chg="del mod">
          <ac:chgData name="Ontuzans, Janis" userId="38dca112-c21f-4d97-88d2-0709891c6d1f" providerId="ADAL" clId="{98485563-B028-4CDA-BF54-1519896C2D8E}" dt="2022-02-09T09:39:20.436" v="1809" actId="478"/>
          <ac:spMkLst>
            <pc:docMk/>
            <pc:sldMk cId="316437924" sldId="2134805583"/>
            <ac:spMk id="38" creationId="{DF735091-5684-4270-A2A7-1912EE90BFB4}"/>
          </ac:spMkLst>
        </pc:spChg>
        <pc:spChg chg="del">
          <ac:chgData name="Ontuzans, Janis" userId="38dca112-c21f-4d97-88d2-0709891c6d1f" providerId="ADAL" clId="{98485563-B028-4CDA-BF54-1519896C2D8E}" dt="2022-02-09T09:39:18.129" v="1807" actId="478"/>
          <ac:spMkLst>
            <pc:docMk/>
            <pc:sldMk cId="316437924" sldId="2134805583"/>
            <ac:spMk id="39" creationId="{CC8DD25D-1652-4010-BD63-72E0ACD72778}"/>
          </ac:spMkLst>
        </pc:spChg>
        <pc:spChg chg="mod">
          <ac:chgData name="Ontuzans, Janis" userId="38dca112-c21f-4d97-88d2-0709891c6d1f" providerId="ADAL" clId="{98485563-B028-4CDA-BF54-1519896C2D8E}" dt="2022-02-09T09:53:49.533" v="2014" actId="20577"/>
          <ac:spMkLst>
            <pc:docMk/>
            <pc:sldMk cId="316437924" sldId="2134805583"/>
            <ac:spMk id="40" creationId="{00000000-0000-0000-0000-000000000000}"/>
          </ac:spMkLst>
        </pc:spChg>
        <pc:spChg chg="mod">
          <ac:chgData name="Ontuzans, Janis" userId="38dca112-c21f-4d97-88d2-0709891c6d1f" providerId="ADAL" clId="{98485563-B028-4CDA-BF54-1519896C2D8E}" dt="2022-02-09T09:54:08.803" v="2016" actId="20577"/>
          <ac:spMkLst>
            <pc:docMk/>
            <pc:sldMk cId="316437924" sldId="2134805583"/>
            <ac:spMk id="61" creationId="{5976BF6A-E27E-49EB-98D4-0CC8B6CD5D4A}"/>
          </ac:spMkLst>
        </pc:spChg>
        <pc:spChg chg="del mod">
          <ac:chgData name="Ontuzans, Janis" userId="38dca112-c21f-4d97-88d2-0709891c6d1f" providerId="ADAL" clId="{98485563-B028-4CDA-BF54-1519896C2D8E}" dt="2022-02-09T09:40:33.313" v="1830" actId="478"/>
          <ac:spMkLst>
            <pc:docMk/>
            <pc:sldMk cId="316437924" sldId="2134805583"/>
            <ac:spMk id="67" creationId="{323B53DF-B7A6-42B7-A172-79102E007368}"/>
          </ac:spMkLst>
        </pc:spChg>
        <pc:picChg chg="mod">
          <ac:chgData name="Ontuzans, Janis" userId="38dca112-c21f-4d97-88d2-0709891c6d1f" providerId="ADAL" clId="{98485563-B028-4CDA-BF54-1519896C2D8E}" dt="2022-02-09T09:41:02.594" v="1837" actId="14100"/>
          <ac:picMkLst>
            <pc:docMk/>
            <pc:sldMk cId="316437924" sldId="2134805583"/>
            <ac:picMk id="2" creationId="{21F3F52B-1F6C-4FC9-9661-7DC2A27C417A}"/>
          </ac:picMkLst>
        </pc:picChg>
        <pc:picChg chg="mod">
          <ac:chgData name="Ontuzans, Janis" userId="38dca112-c21f-4d97-88d2-0709891c6d1f" providerId="ADAL" clId="{98485563-B028-4CDA-BF54-1519896C2D8E}" dt="2022-02-09T09:45:06.566" v="1900" actId="1076"/>
          <ac:picMkLst>
            <pc:docMk/>
            <pc:sldMk cId="316437924" sldId="2134805583"/>
            <ac:picMk id="4" creationId="{52C2748A-018E-41DF-82EA-BA94524ABFE9}"/>
          </ac:picMkLst>
        </pc:picChg>
        <pc:picChg chg="del">
          <ac:chgData name="Ontuzans, Janis" userId="38dca112-c21f-4d97-88d2-0709891c6d1f" providerId="ADAL" clId="{98485563-B028-4CDA-BF54-1519896C2D8E}" dt="2022-02-09T09:40:44.429" v="1832" actId="478"/>
          <ac:picMkLst>
            <pc:docMk/>
            <pc:sldMk cId="316437924" sldId="2134805583"/>
            <ac:picMk id="5" creationId="{FB911242-A4F6-45A3-8E81-6B24FC84715B}"/>
          </ac:picMkLst>
        </pc:picChg>
        <pc:picChg chg="del">
          <ac:chgData name="Ontuzans, Janis" userId="38dca112-c21f-4d97-88d2-0709891c6d1f" providerId="ADAL" clId="{98485563-B028-4CDA-BF54-1519896C2D8E}" dt="2022-02-09T09:40:28.854" v="1827" actId="478"/>
          <ac:picMkLst>
            <pc:docMk/>
            <pc:sldMk cId="316437924" sldId="2134805583"/>
            <ac:picMk id="6" creationId="{53A8A8BA-D004-44BB-B7DF-7202BE4AD650}"/>
          </ac:picMkLst>
        </pc:picChg>
        <pc:picChg chg="del">
          <ac:chgData name="Ontuzans, Janis" userId="38dca112-c21f-4d97-88d2-0709891c6d1f" providerId="ADAL" clId="{98485563-B028-4CDA-BF54-1519896C2D8E}" dt="2022-02-09T09:40:29.542" v="1828" actId="478"/>
          <ac:picMkLst>
            <pc:docMk/>
            <pc:sldMk cId="316437924" sldId="2134805583"/>
            <ac:picMk id="7" creationId="{CE64077A-6C94-4C1C-9D0F-5D8D203523B1}"/>
          </ac:picMkLst>
        </pc:picChg>
        <pc:picChg chg="del mod">
          <ac:chgData name="Ontuzans, Janis" userId="38dca112-c21f-4d97-88d2-0709891c6d1f" providerId="ADAL" clId="{98485563-B028-4CDA-BF54-1519896C2D8E}" dt="2022-02-09T09:46:12.326" v="1914" actId="478"/>
          <ac:picMkLst>
            <pc:docMk/>
            <pc:sldMk cId="316437924" sldId="2134805583"/>
            <ac:picMk id="11" creationId="{7BD28722-3D03-4EDA-9E32-AE181291515C}"/>
          </ac:picMkLst>
        </pc:picChg>
        <pc:picChg chg="add mod">
          <ac:chgData name="Ontuzans, Janis" userId="38dca112-c21f-4d97-88d2-0709891c6d1f" providerId="ADAL" clId="{98485563-B028-4CDA-BF54-1519896C2D8E}" dt="2022-02-09T09:45:12.150" v="1902" actId="1076"/>
          <ac:picMkLst>
            <pc:docMk/>
            <pc:sldMk cId="316437924" sldId="2134805583"/>
            <ac:picMk id="15" creationId="{DD23169A-D4A4-4295-B1F5-E0D52CD4CD73}"/>
          </ac:picMkLst>
        </pc:picChg>
        <pc:picChg chg="add mod">
          <ac:chgData name="Ontuzans, Janis" userId="38dca112-c21f-4d97-88d2-0709891c6d1f" providerId="ADAL" clId="{98485563-B028-4CDA-BF54-1519896C2D8E}" dt="2022-02-09T09:46:27.493" v="1918" actId="1076"/>
          <ac:picMkLst>
            <pc:docMk/>
            <pc:sldMk cId="316437924" sldId="2134805583"/>
            <ac:picMk id="16" creationId="{CA8CCE27-D0AB-40C9-B090-9155D56AEF55}"/>
          </ac:picMkLst>
        </pc:picChg>
        <pc:picChg chg="add mod">
          <ac:chgData name="Ontuzans, Janis" userId="38dca112-c21f-4d97-88d2-0709891c6d1f" providerId="ADAL" clId="{98485563-B028-4CDA-BF54-1519896C2D8E}" dt="2022-02-09T09:46:54.759" v="1922" actId="1076"/>
          <ac:picMkLst>
            <pc:docMk/>
            <pc:sldMk cId="316437924" sldId="2134805583"/>
            <ac:picMk id="17" creationId="{F10E0BE6-7F2E-44BE-9632-9FB26343DEDD}"/>
          </ac:picMkLst>
        </pc:picChg>
        <pc:picChg chg="del">
          <ac:chgData name="Ontuzans, Janis" userId="38dca112-c21f-4d97-88d2-0709891c6d1f" providerId="ADAL" clId="{98485563-B028-4CDA-BF54-1519896C2D8E}" dt="2022-02-09T09:40:26.663" v="1826" actId="478"/>
          <ac:picMkLst>
            <pc:docMk/>
            <pc:sldMk cId="316437924" sldId="2134805583"/>
            <ac:picMk id="46" creationId="{ECE92C01-95EB-4115-A606-9E6B724C88F2}"/>
          </ac:picMkLst>
        </pc:picChg>
        <pc:picChg chg="mod">
          <ac:chgData name="Ontuzans, Janis" userId="38dca112-c21f-4d97-88d2-0709891c6d1f" providerId="ADAL" clId="{98485563-B028-4CDA-BF54-1519896C2D8E}" dt="2022-02-09T09:42:14.345" v="1848" actId="1076"/>
          <ac:picMkLst>
            <pc:docMk/>
            <pc:sldMk cId="316437924" sldId="2134805583"/>
            <ac:picMk id="47" creationId="{D3BCD028-9E69-4316-A4EF-282F21AB4BA4}"/>
          </ac:picMkLst>
        </pc:picChg>
        <pc:picChg chg="del">
          <ac:chgData name="Ontuzans, Janis" userId="38dca112-c21f-4d97-88d2-0709891c6d1f" providerId="ADAL" clId="{98485563-B028-4CDA-BF54-1519896C2D8E}" dt="2022-02-09T09:40:23.710" v="1824" actId="478"/>
          <ac:picMkLst>
            <pc:docMk/>
            <pc:sldMk cId="316437924" sldId="2134805583"/>
            <ac:picMk id="48" creationId="{1AAEFBD9-7FBC-4B27-A5C6-9CEC28DF5051}"/>
          </ac:picMkLst>
        </pc:picChg>
        <pc:picChg chg="del">
          <ac:chgData name="Ontuzans, Janis" userId="38dca112-c21f-4d97-88d2-0709891c6d1f" providerId="ADAL" clId="{98485563-B028-4CDA-BF54-1519896C2D8E}" dt="2022-02-09T09:39:29.160" v="1814" actId="478"/>
          <ac:picMkLst>
            <pc:docMk/>
            <pc:sldMk cId="316437924" sldId="2134805583"/>
            <ac:picMk id="51" creationId="{BCFD9B92-B464-417D-BA43-F236593794AC}"/>
          </ac:picMkLst>
        </pc:picChg>
        <pc:picChg chg="del">
          <ac:chgData name="Ontuzans, Janis" userId="38dca112-c21f-4d97-88d2-0709891c6d1f" providerId="ADAL" clId="{98485563-B028-4CDA-BF54-1519896C2D8E}" dt="2022-02-09T09:40:24.485" v="1825" actId="478"/>
          <ac:picMkLst>
            <pc:docMk/>
            <pc:sldMk cId="316437924" sldId="2134805583"/>
            <ac:picMk id="58" creationId="{B6C9DC60-9252-4079-B789-1008EAACD4D5}"/>
          </ac:picMkLst>
        </pc:picChg>
        <pc:picChg chg="del">
          <ac:chgData name="Ontuzans, Janis" userId="38dca112-c21f-4d97-88d2-0709891c6d1f" providerId="ADAL" clId="{98485563-B028-4CDA-BF54-1519896C2D8E}" dt="2022-02-09T09:32:33.522" v="1743" actId="478"/>
          <ac:picMkLst>
            <pc:docMk/>
            <pc:sldMk cId="316437924" sldId="2134805583"/>
            <ac:picMk id="59" creationId="{8ABE24FF-B11A-4671-A338-AE6333D1214E}"/>
          </ac:picMkLst>
        </pc:picChg>
        <pc:picChg chg="mod">
          <ac:chgData name="Ontuzans, Janis" userId="38dca112-c21f-4d97-88d2-0709891c6d1f" providerId="ADAL" clId="{98485563-B028-4CDA-BF54-1519896C2D8E}" dt="2022-02-09T09:34:03.008" v="1746" actId="1076"/>
          <ac:picMkLst>
            <pc:docMk/>
            <pc:sldMk cId="316437924" sldId="2134805583"/>
            <ac:picMk id="62" creationId="{0D9187A7-C050-410F-BFDB-07F037FEC6B5}"/>
          </ac:picMkLst>
        </pc:picChg>
        <pc:picChg chg="mod">
          <ac:chgData name="Ontuzans, Janis" userId="38dca112-c21f-4d97-88d2-0709891c6d1f" providerId="ADAL" clId="{98485563-B028-4CDA-BF54-1519896C2D8E}" dt="2022-02-09T09:39:27.525" v="1813" actId="1076"/>
          <ac:picMkLst>
            <pc:docMk/>
            <pc:sldMk cId="316437924" sldId="2134805583"/>
            <ac:picMk id="63" creationId="{574F1B77-B821-4D35-8C65-400BBA006D6D}"/>
          </ac:picMkLst>
        </pc:picChg>
        <pc:picChg chg="del">
          <ac:chgData name="Ontuzans, Janis" userId="38dca112-c21f-4d97-88d2-0709891c6d1f" providerId="ADAL" clId="{98485563-B028-4CDA-BF54-1519896C2D8E}" dt="2022-02-09T09:39:22.706" v="1811" actId="478"/>
          <ac:picMkLst>
            <pc:docMk/>
            <pc:sldMk cId="316437924" sldId="2134805583"/>
            <ac:picMk id="65" creationId="{1B858A79-3D70-4899-91A1-84F349169655}"/>
          </ac:picMkLst>
        </pc:picChg>
        <pc:picChg chg="del">
          <ac:chgData name="Ontuzans, Janis" userId="38dca112-c21f-4d97-88d2-0709891c6d1f" providerId="ADAL" clId="{98485563-B028-4CDA-BF54-1519896C2D8E}" dt="2022-02-09T09:39:21.640" v="1810" actId="478"/>
          <ac:picMkLst>
            <pc:docMk/>
            <pc:sldMk cId="316437924" sldId="2134805583"/>
            <ac:picMk id="66" creationId="{0F5EC04B-B417-462B-9CFA-80DA3C178B4D}"/>
          </ac:picMkLst>
        </pc:picChg>
        <pc:picChg chg="mod">
          <ac:chgData name="Ontuzans, Janis" userId="38dca112-c21f-4d97-88d2-0709891c6d1f" providerId="ADAL" clId="{98485563-B028-4CDA-BF54-1519896C2D8E}" dt="2022-02-09T09:47:02.472" v="1924" actId="1076"/>
          <ac:picMkLst>
            <pc:docMk/>
            <pc:sldMk cId="316437924" sldId="2134805583"/>
            <ac:picMk id="69" creationId="{4CADE937-DB1C-46B6-B95F-A648963A2FC1}"/>
          </ac:picMkLst>
        </pc:picChg>
        <pc:picChg chg="mod">
          <ac:chgData name="Ontuzans, Janis" userId="38dca112-c21f-4d97-88d2-0709891c6d1f" providerId="ADAL" clId="{98485563-B028-4CDA-BF54-1519896C2D8E}" dt="2022-02-09T09:46:24.733" v="1917" actId="1076"/>
          <ac:picMkLst>
            <pc:docMk/>
            <pc:sldMk cId="316437924" sldId="2134805583"/>
            <ac:picMk id="70" creationId="{F01FC324-AEE5-44B9-ACBE-4C145E9A2953}"/>
          </ac:picMkLst>
        </pc:picChg>
        <pc:picChg chg="del">
          <ac:chgData name="Ontuzans, Janis" userId="38dca112-c21f-4d97-88d2-0709891c6d1f" providerId="ADAL" clId="{98485563-B028-4CDA-BF54-1519896C2D8E}" dt="2022-02-09T09:39:14.204" v="1804" actId="478"/>
          <ac:picMkLst>
            <pc:docMk/>
            <pc:sldMk cId="316437924" sldId="2134805583"/>
            <ac:picMk id="5122" creationId="{203E0463-138F-4C9A-AADC-AF9ED401F377}"/>
          </ac:picMkLst>
        </pc:picChg>
        <pc:cxnChg chg="mod">
          <ac:chgData name="Ontuzans, Janis" userId="38dca112-c21f-4d97-88d2-0709891c6d1f" providerId="ADAL" clId="{98485563-B028-4CDA-BF54-1519896C2D8E}" dt="2022-02-09T09:41:51.691" v="1844" actId="14100"/>
          <ac:cxnSpMkLst>
            <pc:docMk/>
            <pc:sldMk cId="316437924" sldId="2134805583"/>
            <ac:cxnSpMk id="27" creationId="{00000000-0000-0000-0000-000000000000}"/>
          </ac:cxnSpMkLst>
        </pc:cxnChg>
        <pc:cxnChg chg="mod">
          <ac:chgData name="Ontuzans, Janis" userId="38dca112-c21f-4d97-88d2-0709891c6d1f" providerId="ADAL" clId="{98485563-B028-4CDA-BF54-1519896C2D8E}" dt="2022-02-09T09:41:58.810" v="1845" actId="14100"/>
          <ac:cxnSpMkLst>
            <pc:docMk/>
            <pc:sldMk cId="316437924" sldId="2134805583"/>
            <ac:cxnSpMk id="28" creationId="{00000000-0000-0000-0000-000000000000}"/>
          </ac:cxnSpMkLst>
        </pc:cxnChg>
        <pc:cxnChg chg="mod">
          <ac:chgData name="Ontuzans, Janis" userId="38dca112-c21f-4d97-88d2-0709891c6d1f" providerId="ADAL" clId="{98485563-B028-4CDA-BF54-1519896C2D8E}" dt="2022-02-09T09:42:03.152" v="1846" actId="14100"/>
          <ac:cxnSpMkLst>
            <pc:docMk/>
            <pc:sldMk cId="316437924" sldId="2134805583"/>
            <ac:cxnSpMk id="29" creationId="{00000000-0000-0000-0000-000000000000}"/>
          </ac:cxnSpMkLst>
        </pc:cxnChg>
        <pc:cxnChg chg="mod">
          <ac:chgData name="Ontuzans, Janis" userId="38dca112-c21f-4d97-88d2-0709891c6d1f" providerId="ADAL" clId="{98485563-B028-4CDA-BF54-1519896C2D8E}" dt="2022-02-09T09:41:42.238" v="1843" actId="14100"/>
          <ac:cxnSpMkLst>
            <pc:docMk/>
            <pc:sldMk cId="316437924" sldId="2134805583"/>
            <ac:cxnSpMk id="52" creationId="{00000000-0000-0000-0000-000000000000}"/>
          </ac:cxnSpMkLst>
        </pc:cxnChg>
      </pc:sldChg>
      <pc:sldChg chg="del">
        <pc:chgData name="Ontuzans, Janis" userId="38dca112-c21f-4d97-88d2-0709891c6d1f" providerId="ADAL" clId="{98485563-B028-4CDA-BF54-1519896C2D8E}" dt="2022-02-09T08:52:42.726" v="1152" actId="47"/>
        <pc:sldMkLst>
          <pc:docMk/>
          <pc:sldMk cId="1205218862" sldId="2134805584"/>
        </pc:sldMkLst>
      </pc:sldChg>
      <pc:sldChg chg="delSp modSp add del mod">
        <pc:chgData name="Ontuzans, Janis" userId="38dca112-c21f-4d97-88d2-0709891c6d1f" providerId="ADAL" clId="{98485563-B028-4CDA-BF54-1519896C2D8E}" dt="2022-02-23T08:37:31.236" v="2869" actId="478"/>
        <pc:sldMkLst>
          <pc:docMk/>
          <pc:sldMk cId="2971883858" sldId="2134805587"/>
        </pc:sldMkLst>
        <pc:spChg chg="del mod">
          <ac:chgData name="Ontuzans, Janis" userId="38dca112-c21f-4d97-88d2-0709891c6d1f" providerId="ADAL" clId="{98485563-B028-4CDA-BF54-1519896C2D8E}" dt="2022-02-23T08:37:31.236" v="2869" actId="478"/>
          <ac:spMkLst>
            <pc:docMk/>
            <pc:sldMk cId="2971883858" sldId="2134805587"/>
            <ac:spMk id="58" creationId="{080CECD8-DEDC-4F3D-B053-5301BE0373B8}"/>
          </ac:spMkLst>
        </pc:spChg>
      </pc:sldChg>
      <pc:sldChg chg="del">
        <pc:chgData name="Ontuzans, Janis" userId="38dca112-c21f-4d97-88d2-0709891c6d1f" providerId="ADAL" clId="{98485563-B028-4CDA-BF54-1519896C2D8E}" dt="2022-02-09T08:52:52.859" v="1153" actId="47"/>
        <pc:sldMkLst>
          <pc:docMk/>
          <pc:sldMk cId="1481702160" sldId="2134805588"/>
        </pc:sldMkLst>
      </pc:sldChg>
      <pc:sldChg chg="modSp del mod">
        <pc:chgData name="Ontuzans, Janis" userId="38dca112-c21f-4d97-88d2-0709891c6d1f" providerId="ADAL" clId="{98485563-B028-4CDA-BF54-1519896C2D8E}" dt="2022-02-09T08:52:59.570" v="1155" actId="47"/>
        <pc:sldMkLst>
          <pc:docMk/>
          <pc:sldMk cId="3891705560" sldId="2134805593"/>
        </pc:sldMkLst>
        <pc:spChg chg="mod">
          <ac:chgData name="Ontuzans, Janis" userId="38dca112-c21f-4d97-88d2-0709891c6d1f" providerId="ADAL" clId="{98485563-B028-4CDA-BF54-1519896C2D8E}" dt="2022-02-09T08:46:49.585" v="1148" actId="20577"/>
          <ac:spMkLst>
            <pc:docMk/>
            <pc:sldMk cId="3891705560" sldId="2134805593"/>
            <ac:spMk id="2" creationId="{00000000-0000-0000-0000-000000000000}"/>
          </ac:spMkLst>
        </pc:spChg>
      </pc:sldChg>
      <pc:sldChg chg="addSp delSp modSp mod ord">
        <pc:chgData name="Ontuzans, Janis" userId="38dca112-c21f-4d97-88d2-0709891c6d1f" providerId="ADAL" clId="{98485563-B028-4CDA-BF54-1519896C2D8E}" dt="2022-02-09T11:13:50.376" v="2853" actId="14100"/>
        <pc:sldMkLst>
          <pc:docMk/>
          <pc:sldMk cId="2739605771" sldId="2134805596"/>
        </pc:sldMkLst>
        <pc:spChg chg="del">
          <ac:chgData name="Ontuzans, Janis" userId="38dca112-c21f-4d97-88d2-0709891c6d1f" providerId="ADAL" clId="{98485563-B028-4CDA-BF54-1519896C2D8E}" dt="2022-02-09T10:02:17.152" v="2058" actId="478"/>
          <ac:spMkLst>
            <pc:docMk/>
            <pc:sldMk cId="2739605771" sldId="2134805596"/>
            <ac:spMk id="3" creationId="{4F87ACAC-71FA-42DB-894A-9400AEB1C4B6}"/>
          </ac:spMkLst>
        </pc:spChg>
        <pc:spChg chg="mod">
          <ac:chgData name="Ontuzans, Janis" userId="38dca112-c21f-4d97-88d2-0709891c6d1f" providerId="ADAL" clId="{98485563-B028-4CDA-BF54-1519896C2D8E}" dt="2022-02-09T10:02:09.828" v="2055" actId="1076"/>
          <ac:spMkLst>
            <pc:docMk/>
            <pc:sldMk cId="2739605771" sldId="2134805596"/>
            <ac:spMk id="7" creationId="{B7291497-73FF-4AAB-944B-7D0989E7D5A6}"/>
          </ac:spMkLst>
        </pc:spChg>
        <pc:spChg chg="mod">
          <ac:chgData name="Ontuzans, Janis" userId="38dca112-c21f-4d97-88d2-0709891c6d1f" providerId="ADAL" clId="{98485563-B028-4CDA-BF54-1519896C2D8E}" dt="2022-02-09T11:13:50.376" v="2853" actId="14100"/>
          <ac:spMkLst>
            <pc:docMk/>
            <pc:sldMk cId="2739605771" sldId="2134805596"/>
            <ac:spMk id="9" creationId="{00000000-0000-0000-0000-000000000000}"/>
          </ac:spMkLst>
        </pc:spChg>
        <pc:spChg chg="add del">
          <ac:chgData name="Ontuzans, Janis" userId="38dca112-c21f-4d97-88d2-0709891c6d1f" providerId="ADAL" clId="{98485563-B028-4CDA-BF54-1519896C2D8E}" dt="2022-02-09T09:59:52.763" v="2042" actId="478"/>
          <ac:spMkLst>
            <pc:docMk/>
            <pc:sldMk cId="2739605771" sldId="2134805596"/>
            <ac:spMk id="11" creationId="{52CED33C-7B11-4EF2-84DA-88207DB29BF2}"/>
          </ac:spMkLst>
        </pc:spChg>
        <pc:spChg chg="add del">
          <ac:chgData name="Ontuzans, Janis" userId="38dca112-c21f-4d97-88d2-0709891c6d1f" providerId="ADAL" clId="{98485563-B028-4CDA-BF54-1519896C2D8E}" dt="2022-02-09T10:01:47.121" v="2052" actId="478"/>
          <ac:spMkLst>
            <pc:docMk/>
            <pc:sldMk cId="2739605771" sldId="2134805596"/>
            <ac:spMk id="12" creationId="{8B10AF22-2F7A-4036-865A-F47CA084A9AD}"/>
          </ac:spMkLst>
        </pc:spChg>
        <pc:spChg chg="del">
          <ac:chgData name="Ontuzans, Janis" userId="38dca112-c21f-4d97-88d2-0709891c6d1f" providerId="ADAL" clId="{98485563-B028-4CDA-BF54-1519896C2D8E}" dt="2022-02-09T10:02:15.720" v="2057" actId="478"/>
          <ac:spMkLst>
            <pc:docMk/>
            <pc:sldMk cId="2739605771" sldId="2134805596"/>
            <ac:spMk id="35" creationId="{F64E3E6C-EF91-4C48-B9FD-71357C3EBEA8}"/>
          </ac:spMkLst>
        </pc:spChg>
        <pc:spChg chg="mod">
          <ac:chgData name="Ontuzans, Janis" userId="38dca112-c21f-4d97-88d2-0709891c6d1f" providerId="ADAL" clId="{98485563-B028-4CDA-BF54-1519896C2D8E}" dt="2022-02-09T10:03:18.551" v="2126" actId="255"/>
          <ac:spMkLst>
            <pc:docMk/>
            <pc:sldMk cId="2739605771" sldId="2134805596"/>
            <ac:spMk id="37" creationId="{00000000-0000-0000-0000-000000000000}"/>
          </ac:spMkLst>
        </pc:spChg>
        <pc:spChg chg="mod">
          <ac:chgData name="Ontuzans, Janis" userId="38dca112-c21f-4d97-88d2-0709891c6d1f" providerId="ADAL" clId="{98485563-B028-4CDA-BF54-1519896C2D8E}" dt="2022-02-09T10:02:36.028" v="2110" actId="20577"/>
          <ac:spMkLst>
            <pc:docMk/>
            <pc:sldMk cId="2739605771" sldId="2134805596"/>
            <ac:spMk id="38" creationId="{22030B47-EC53-4711-9DDF-5481137CC32E}"/>
          </ac:spMkLst>
        </pc:spChg>
        <pc:spChg chg="mod">
          <ac:chgData name="Ontuzans, Janis" userId="38dca112-c21f-4d97-88d2-0709891c6d1f" providerId="ADAL" clId="{98485563-B028-4CDA-BF54-1519896C2D8E}" dt="2022-02-09T11:12:29.348" v="2849" actId="255"/>
          <ac:spMkLst>
            <pc:docMk/>
            <pc:sldMk cId="2739605771" sldId="2134805596"/>
            <ac:spMk id="40" creationId="{6F29DDBB-3509-4642-946E-C798AD1F90C5}"/>
          </ac:spMkLst>
        </pc:spChg>
        <pc:spChg chg="mod">
          <ac:chgData name="Ontuzans, Janis" userId="38dca112-c21f-4d97-88d2-0709891c6d1f" providerId="ADAL" clId="{98485563-B028-4CDA-BF54-1519896C2D8E}" dt="2022-02-09T10:41:49.217" v="2261" actId="20577"/>
          <ac:spMkLst>
            <pc:docMk/>
            <pc:sldMk cId="2739605771" sldId="2134805596"/>
            <ac:spMk id="41" creationId="{F0C38413-4993-4760-986C-FC2723127E54}"/>
          </ac:spMkLst>
        </pc:spChg>
        <pc:spChg chg="del mod">
          <ac:chgData name="Ontuzans, Janis" userId="38dca112-c21f-4d97-88d2-0709891c6d1f" providerId="ADAL" clId="{98485563-B028-4CDA-BF54-1519896C2D8E}" dt="2022-02-09T10:03:48.136" v="2128" actId="478"/>
          <ac:spMkLst>
            <pc:docMk/>
            <pc:sldMk cId="2739605771" sldId="2134805596"/>
            <ac:spMk id="43" creationId="{2174AE05-7527-4CFD-813C-C603E79E90C8}"/>
          </ac:spMkLst>
        </pc:spChg>
        <pc:spChg chg="mod">
          <ac:chgData name="Ontuzans, Janis" userId="38dca112-c21f-4d97-88d2-0709891c6d1f" providerId="ADAL" clId="{98485563-B028-4CDA-BF54-1519896C2D8E}" dt="2022-02-09T10:41:51.001" v="2262" actId="20577"/>
          <ac:spMkLst>
            <pc:docMk/>
            <pc:sldMk cId="2739605771" sldId="2134805596"/>
            <ac:spMk id="44" creationId="{C0B7DC4E-A635-4D3D-9951-CA0585F1409D}"/>
          </ac:spMkLst>
        </pc:spChg>
        <pc:spChg chg="add mod">
          <ac:chgData name="Ontuzans, Janis" userId="38dca112-c21f-4d97-88d2-0709891c6d1f" providerId="ADAL" clId="{98485563-B028-4CDA-BF54-1519896C2D8E}" dt="2022-02-09T10:37:13.141" v="2235" actId="20577"/>
          <ac:spMkLst>
            <pc:docMk/>
            <pc:sldMk cId="2739605771" sldId="2134805596"/>
            <ac:spMk id="50" creationId="{B59A5C0A-10E3-4855-9A8A-DE396D513932}"/>
          </ac:spMkLst>
        </pc:spChg>
        <pc:picChg chg="add mod">
          <ac:chgData name="Ontuzans, Janis" userId="38dca112-c21f-4d97-88d2-0709891c6d1f" providerId="ADAL" clId="{98485563-B028-4CDA-BF54-1519896C2D8E}" dt="2022-02-09T09:45:57.465" v="1913" actId="1076"/>
          <ac:picMkLst>
            <pc:docMk/>
            <pc:sldMk cId="2739605771" sldId="2134805596"/>
            <ac:picMk id="2" creationId="{742EE2F5-3182-42C6-BF0A-670A0BF1D641}"/>
          </ac:picMkLst>
        </pc:picChg>
        <pc:picChg chg="mod">
          <ac:chgData name="Ontuzans, Janis" userId="38dca112-c21f-4d97-88d2-0709891c6d1f" providerId="ADAL" clId="{98485563-B028-4CDA-BF54-1519896C2D8E}" dt="2022-02-09T09:45:50.382" v="1909" actId="1076"/>
          <ac:picMkLst>
            <pc:docMk/>
            <pc:sldMk cId="2739605771" sldId="2134805596"/>
            <ac:picMk id="4" creationId="{2A62843F-3CDD-4658-9463-666099724682}"/>
          </ac:picMkLst>
        </pc:picChg>
        <pc:picChg chg="add mod">
          <ac:chgData name="Ontuzans, Janis" userId="38dca112-c21f-4d97-88d2-0709891c6d1f" providerId="ADAL" clId="{98485563-B028-4CDA-BF54-1519896C2D8E}" dt="2022-02-09T09:45:55.960" v="1912" actId="1076"/>
          <ac:picMkLst>
            <pc:docMk/>
            <pc:sldMk cId="2739605771" sldId="2134805596"/>
            <ac:picMk id="5" creationId="{5011DA67-60E9-4EE8-9F7D-120E4871E84B}"/>
          </ac:picMkLst>
        </pc:picChg>
        <pc:picChg chg="add mod">
          <ac:chgData name="Ontuzans, Janis" userId="38dca112-c21f-4d97-88d2-0709891c6d1f" providerId="ADAL" clId="{98485563-B028-4CDA-BF54-1519896C2D8E}" dt="2022-02-09T10:02:38.528" v="2111" actId="1076"/>
          <ac:picMkLst>
            <pc:docMk/>
            <pc:sldMk cId="2739605771" sldId="2134805596"/>
            <ac:picMk id="8" creationId="{940328D9-43F2-4D11-8D60-6D16408718F7}"/>
          </ac:picMkLst>
        </pc:picChg>
        <pc:picChg chg="add del mod">
          <ac:chgData name="Ontuzans, Janis" userId="38dca112-c21f-4d97-88d2-0709891c6d1f" providerId="ADAL" clId="{98485563-B028-4CDA-BF54-1519896C2D8E}" dt="2022-02-09T09:59:55.705" v="2043" actId="478"/>
          <ac:picMkLst>
            <pc:docMk/>
            <pc:sldMk cId="2739605771" sldId="2134805596"/>
            <ac:picMk id="10" creationId="{A3058F99-A069-4684-B8C6-EFC8B65739F5}"/>
          </ac:picMkLst>
        </pc:picChg>
        <pc:picChg chg="add del mod">
          <ac:chgData name="Ontuzans, Janis" userId="38dca112-c21f-4d97-88d2-0709891c6d1f" providerId="ADAL" clId="{98485563-B028-4CDA-BF54-1519896C2D8E}" dt="2022-02-09T10:36:54.591" v="2204" actId="478"/>
          <ac:picMkLst>
            <pc:docMk/>
            <pc:sldMk cId="2739605771" sldId="2134805596"/>
            <ac:picMk id="13" creationId="{5E4B9025-64D8-44C6-88D1-BEC1F568E814}"/>
          </ac:picMkLst>
        </pc:picChg>
        <pc:picChg chg="add mod">
          <ac:chgData name="Ontuzans, Janis" userId="38dca112-c21f-4d97-88d2-0709891c6d1f" providerId="ADAL" clId="{98485563-B028-4CDA-BF54-1519896C2D8E}" dt="2022-02-09T11:10:47.343" v="2840" actId="1076"/>
          <ac:picMkLst>
            <pc:docMk/>
            <pc:sldMk cId="2739605771" sldId="2134805596"/>
            <ac:picMk id="15" creationId="{6599AE28-5C50-4C1F-904C-5341A7029C48}"/>
          </ac:picMkLst>
        </pc:picChg>
        <pc:picChg chg="mod">
          <ac:chgData name="Ontuzans, Janis" userId="38dca112-c21f-4d97-88d2-0709891c6d1f" providerId="ADAL" clId="{98485563-B028-4CDA-BF54-1519896C2D8E}" dt="2022-02-09T10:02:05.698" v="2054" actId="1076"/>
          <ac:picMkLst>
            <pc:docMk/>
            <pc:sldMk cId="2739605771" sldId="2134805596"/>
            <ac:picMk id="45" creationId="{00000000-0000-0000-0000-000000000000}"/>
          </ac:picMkLst>
        </pc:picChg>
        <pc:picChg chg="mod">
          <ac:chgData name="Ontuzans, Janis" userId="38dca112-c21f-4d97-88d2-0709891c6d1f" providerId="ADAL" clId="{98485563-B028-4CDA-BF54-1519896C2D8E}" dt="2022-02-09T10:02:04.277" v="2053" actId="1076"/>
          <ac:picMkLst>
            <pc:docMk/>
            <pc:sldMk cId="2739605771" sldId="2134805596"/>
            <ac:picMk id="48" creationId="{00000000-0000-0000-0000-000000000000}"/>
          </ac:picMkLst>
        </pc:picChg>
        <pc:picChg chg="mod">
          <ac:chgData name="Ontuzans, Janis" userId="38dca112-c21f-4d97-88d2-0709891c6d1f" providerId="ADAL" clId="{98485563-B028-4CDA-BF54-1519896C2D8E}" dt="2022-02-09T10:04:16.106" v="2134" actId="1076"/>
          <ac:picMkLst>
            <pc:docMk/>
            <pc:sldMk cId="2739605771" sldId="2134805596"/>
            <ac:picMk id="53" creationId="{101EDD73-6943-4126-A186-97914F795225}"/>
          </ac:picMkLst>
        </pc:picChg>
        <pc:picChg chg="mod">
          <ac:chgData name="Ontuzans, Janis" userId="38dca112-c21f-4d97-88d2-0709891c6d1f" providerId="ADAL" clId="{98485563-B028-4CDA-BF54-1519896C2D8E}" dt="2022-02-09T11:13:41.209" v="2850" actId="1076"/>
          <ac:picMkLst>
            <pc:docMk/>
            <pc:sldMk cId="2739605771" sldId="2134805596"/>
            <ac:picMk id="57" creationId="{FD5D6911-2FBE-44A1-9FB0-E1C9BB2163B2}"/>
          </ac:picMkLst>
        </pc:picChg>
        <pc:picChg chg="mod">
          <ac:chgData name="Ontuzans, Janis" userId="38dca112-c21f-4d97-88d2-0709891c6d1f" providerId="ADAL" clId="{98485563-B028-4CDA-BF54-1519896C2D8E}" dt="2022-02-09T09:45:53.773" v="1911" actId="1076"/>
          <ac:picMkLst>
            <pc:docMk/>
            <pc:sldMk cId="2739605771" sldId="2134805596"/>
            <ac:picMk id="59" creationId="{C6BC0444-ED97-442B-ADD3-258F9A2CE232}"/>
          </ac:picMkLst>
        </pc:picChg>
        <pc:picChg chg="del">
          <ac:chgData name="Ontuzans, Janis" userId="38dca112-c21f-4d97-88d2-0709891c6d1f" providerId="ADAL" clId="{98485563-B028-4CDA-BF54-1519896C2D8E}" dt="2022-02-09T11:10:27.046" v="2833" actId="478"/>
          <ac:picMkLst>
            <pc:docMk/>
            <pc:sldMk cId="2739605771" sldId="2134805596"/>
            <ac:picMk id="8194" creationId="{DAB8DA87-6310-4F44-BC4C-3B1891F102E0}"/>
          </ac:picMkLst>
        </pc:picChg>
      </pc:sldChg>
      <pc:sldChg chg="del">
        <pc:chgData name="Ontuzans, Janis" userId="38dca112-c21f-4d97-88d2-0709891c6d1f" providerId="ADAL" clId="{98485563-B028-4CDA-BF54-1519896C2D8E}" dt="2022-02-09T08:46:36.080" v="1144" actId="47"/>
        <pc:sldMkLst>
          <pc:docMk/>
          <pc:sldMk cId="123864438" sldId="2134805598"/>
        </pc:sldMkLst>
      </pc:sldChg>
      <pc:sldChg chg="addSp delSp modSp mod">
        <pc:chgData name="Ontuzans, Janis" userId="38dca112-c21f-4d97-88d2-0709891c6d1f" providerId="ADAL" clId="{98485563-B028-4CDA-BF54-1519896C2D8E}" dt="2022-02-09T10:57:01.506" v="2806" actId="1076"/>
        <pc:sldMkLst>
          <pc:docMk/>
          <pc:sldMk cId="16552498" sldId="2134805599"/>
        </pc:sldMkLst>
        <pc:spChg chg="mod">
          <ac:chgData name="Ontuzans, Janis" userId="38dca112-c21f-4d97-88d2-0709891c6d1f" providerId="ADAL" clId="{98485563-B028-4CDA-BF54-1519896C2D8E}" dt="2022-02-09T10:56:08.199" v="2798" actId="207"/>
          <ac:spMkLst>
            <pc:docMk/>
            <pc:sldMk cId="16552498" sldId="2134805599"/>
            <ac:spMk id="3" creationId="{0F3E65CE-17C9-43D3-9573-92484D5C3D54}"/>
          </ac:spMkLst>
        </pc:spChg>
        <pc:spChg chg="mod">
          <ac:chgData name="Ontuzans, Janis" userId="38dca112-c21f-4d97-88d2-0709891c6d1f" providerId="ADAL" clId="{98485563-B028-4CDA-BF54-1519896C2D8E}" dt="2022-02-09T10:53:51.012" v="2790" actId="1076"/>
          <ac:spMkLst>
            <pc:docMk/>
            <pc:sldMk cId="16552498" sldId="2134805599"/>
            <ac:spMk id="9" creationId="{00000000-0000-0000-0000-000000000000}"/>
          </ac:spMkLst>
        </pc:spChg>
        <pc:spChg chg="del">
          <ac:chgData name="Ontuzans, Janis" userId="38dca112-c21f-4d97-88d2-0709891c6d1f" providerId="ADAL" clId="{98485563-B028-4CDA-BF54-1519896C2D8E}" dt="2022-02-09T10:37:28.863" v="2236" actId="478"/>
          <ac:spMkLst>
            <pc:docMk/>
            <pc:sldMk cId="16552498" sldId="2134805599"/>
            <ac:spMk id="12" creationId="{F8DDA152-A0D8-40AD-9E8F-C5A7C70D0C18}"/>
          </ac:spMkLst>
        </pc:spChg>
        <pc:spChg chg="mod">
          <ac:chgData name="Ontuzans, Janis" userId="38dca112-c21f-4d97-88d2-0709891c6d1f" providerId="ADAL" clId="{98485563-B028-4CDA-BF54-1519896C2D8E}" dt="2022-02-09T10:53:44.513" v="2789" actId="20577"/>
          <ac:spMkLst>
            <pc:docMk/>
            <pc:sldMk cId="16552498" sldId="2134805599"/>
            <ac:spMk id="13" creationId="{D7342D23-2852-444F-8BD5-B84D3443934C}"/>
          </ac:spMkLst>
        </pc:spChg>
        <pc:spChg chg="mod">
          <ac:chgData name="Ontuzans, Janis" userId="38dca112-c21f-4d97-88d2-0709891c6d1f" providerId="ADAL" clId="{98485563-B028-4CDA-BF54-1519896C2D8E}" dt="2022-02-09T08:58:57.414" v="1187" actId="1076"/>
          <ac:spMkLst>
            <pc:docMk/>
            <pc:sldMk cId="16552498" sldId="2134805599"/>
            <ac:spMk id="35" creationId="{9779E755-1A81-45A8-A136-F0AEA4D4180A}"/>
          </ac:spMkLst>
        </pc:spChg>
        <pc:picChg chg="add mod">
          <ac:chgData name="Ontuzans, Janis" userId="38dca112-c21f-4d97-88d2-0709891c6d1f" providerId="ADAL" clId="{98485563-B028-4CDA-BF54-1519896C2D8E}" dt="2022-02-09T10:57:01.506" v="2806" actId="1076"/>
          <ac:picMkLst>
            <pc:docMk/>
            <pc:sldMk cId="16552498" sldId="2134805599"/>
            <ac:picMk id="2" creationId="{0A36D646-F123-4F4B-A66D-85CAEC349EC6}"/>
          </ac:picMkLst>
        </pc:picChg>
        <pc:picChg chg="mod">
          <ac:chgData name="Ontuzans, Janis" userId="38dca112-c21f-4d97-88d2-0709891c6d1f" providerId="ADAL" clId="{98485563-B028-4CDA-BF54-1519896C2D8E}" dt="2022-02-09T10:56:48.339" v="2804" actId="1076"/>
          <ac:picMkLst>
            <pc:docMk/>
            <pc:sldMk cId="16552498" sldId="2134805599"/>
            <ac:picMk id="14" creationId="{AAA83765-7470-47FB-9E9F-08F5236A1270}"/>
          </ac:picMkLst>
        </pc:picChg>
        <pc:picChg chg="del">
          <ac:chgData name="Ontuzans, Janis" userId="38dca112-c21f-4d97-88d2-0709891c6d1f" providerId="ADAL" clId="{98485563-B028-4CDA-BF54-1519896C2D8E}" dt="2022-02-09T08:59:06.403" v="1188" actId="478"/>
          <ac:picMkLst>
            <pc:docMk/>
            <pc:sldMk cId="16552498" sldId="2134805599"/>
            <ac:picMk id="15" creationId="{8CA57401-2A79-49A2-AC1D-82D9D7DECF67}"/>
          </ac:picMkLst>
        </pc:picChg>
        <pc:picChg chg="mod">
          <ac:chgData name="Ontuzans, Janis" userId="38dca112-c21f-4d97-88d2-0709891c6d1f" providerId="ADAL" clId="{98485563-B028-4CDA-BF54-1519896C2D8E}" dt="2022-02-09T10:56:20.216" v="2799" actId="1076"/>
          <ac:picMkLst>
            <pc:docMk/>
            <pc:sldMk cId="16552498" sldId="2134805599"/>
            <ac:picMk id="16" creationId="{143CD935-C874-427A-99E0-16B9F4496744}"/>
          </ac:picMkLst>
        </pc:picChg>
        <pc:picChg chg="mod">
          <ac:chgData name="Ontuzans, Janis" userId="38dca112-c21f-4d97-88d2-0709891c6d1f" providerId="ADAL" clId="{98485563-B028-4CDA-BF54-1519896C2D8E}" dt="2022-02-09T10:50:02.813" v="2471" actId="1076"/>
          <ac:picMkLst>
            <pc:docMk/>
            <pc:sldMk cId="16552498" sldId="2134805599"/>
            <ac:picMk id="1026" creationId="{96CE8F51-13DD-4813-B405-90DF16DB3CF6}"/>
          </ac:picMkLst>
        </pc:picChg>
        <pc:picChg chg="mod">
          <ac:chgData name="Ontuzans, Janis" userId="38dca112-c21f-4d97-88d2-0709891c6d1f" providerId="ADAL" clId="{98485563-B028-4CDA-BF54-1519896C2D8E}" dt="2022-02-09T10:56:39.454" v="2801" actId="14100"/>
          <ac:picMkLst>
            <pc:docMk/>
            <pc:sldMk cId="16552498" sldId="2134805599"/>
            <ac:picMk id="3074" creationId="{A868A400-E2D3-4F9F-B8F6-95424B88E4D9}"/>
          </ac:picMkLst>
        </pc:picChg>
      </pc:sldChg>
      <pc:sldChg chg="del">
        <pc:chgData name="Ontuzans, Janis" userId="38dca112-c21f-4d97-88d2-0709891c6d1f" providerId="ADAL" clId="{98485563-B028-4CDA-BF54-1519896C2D8E}" dt="2022-02-09T08:46:10.820" v="1142" actId="47"/>
        <pc:sldMkLst>
          <pc:docMk/>
          <pc:sldMk cId="2893159855" sldId="2134805602"/>
        </pc:sldMkLst>
      </pc:sldChg>
      <pc:sldChg chg="del">
        <pc:chgData name="Ontuzans, Janis" userId="38dca112-c21f-4d97-88d2-0709891c6d1f" providerId="ADAL" clId="{98485563-B028-4CDA-BF54-1519896C2D8E}" dt="2022-02-09T08:53:02.832" v="1156" actId="47"/>
        <pc:sldMkLst>
          <pc:docMk/>
          <pc:sldMk cId="1153277339" sldId="2134805603"/>
        </pc:sldMkLst>
      </pc:sldChg>
      <pc:sldChg chg="del">
        <pc:chgData name="Ontuzans, Janis" userId="38dca112-c21f-4d97-88d2-0709891c6d1f" providerId="ADAL" clId="{98485563-B028-4CDA-BF54-1519896C2D8E}" dt="2022-02-09T08:46:11.843" v="1143" actId="47"/>
        <pc:sldMkLst>
          <pc:docMk/>
          <pc:sldMk cId="3434018742" sldId="2134805604"/>
        </pc:sldMkLst>
      </pc:sldChg>
      <pc:sldChg chg="del">
        <pc:chgData name="Ontuzans, Janis" userId="38dca112-c21f-4d97-88d2-0709891c6d1f" providerId="ADAL" clId="{98485563-B028-4CDA-BF54-1519896C2D8E}" dt="2022-02-09T08:55:30.738" v="1178" actId="47"/>
        <pc:sldMkLst>
          <pc:docMk/>
          <pc:sldMk cId="741115534" sldId="2134805607"/>
        </pc:sldMkLst>
      </pc:sldChg>
      <pc:sldChg chg="del">
        <pc:chgData name="Ontuzans, Janis" userId="38dca112-c21f-4d97-88d2-0709891c6d1f" providerId="ADAL" clId="{98485563-B028-4CDA-BF54-1519896C2D8E}" dt="2022-02-09T08:52:56.748" v="1154" actId="47"/>
        <pc:sldMkLst>
          <pc:docMk/>
          <pc:sldMk cId="538538861" sldId="2134805608"/>
        </pc:sldMkLst>
      </pc:sldChg>
      <pc:sldChg chg="del">
        <pc:chgData name="Ontuzans, Janis" userId="38dca112-c21f-4d97-88d2-0709891c6d1f" providerId="ADAL" clId="{98485563-B028-4CDA-BF54-1519896C2D8E}" dt="2022-02-09T08:52:25.690" v="1149" actId="47"/>
        <pc:sldMkLst>
          <pc:docMk/>
          <pc:sldMk cId="3360646788" sldId="2134807053"/>
        </pc:sldMkLst>
      </pc:sldChg>
      <pc:sldChg chg="del">
        <pc:chgData name="Ontuzans, Janis" userId="38dca112-c21f-4d97-88d2-0709891c6d1f" providerId="ADAL" clId="{98485563-B028-4CDA-BF54-1519896C2D8E}" dt="2022-02-09T08:46:03.747" v="1141" actId="47"/>
        <pc:sldMkLst>
          <pc:docMk/>
          <pc:sldMk cId="503038842" sldId="2134807055"/>
        </pc:sldMkLst>
      </pc:sldChg>
      <pc:sldChg chg="delSp modSp mod">
        <pc:chgData name="Ontuzans, Janis" userId="38dca112-c21f-4d97-88d2-0709891c6d1f" providerId="ADAL" clId="{98485563-B028-4CDA-BF54-1519896C2D8E}" dt="2022-02-09T09:29:20.094" v="1680" actId="12"/>
        <pc:sldMkLst>
          <pc:docMk/>
          <pc:sldMk cId="4257881397" sldId="2134807057"/>
        </pc:sldMkLst>
        <pc:spChg chg="mod">
          <ac:chgData name="Ontuzans, Janis" userId="38dca112-c21f-4d97-88d2-0709891c6d1f" providerId="ADAL" clId="{98485563-B028-4CDA-BF54-1519896C2D8E}" dt="2022-02-09T08:26:55.857" v="801" actId="20577"/>
          <ac:spMkLst>
            <pc:docMk/>
            <pc:sldMk cId="4257881397" sldId="2134807057"/>
            <ac:spMk id="2" creationId="{E8CA490B-B55A-446E-989B-49A0560F14D2}"/>
          </ac:spMkLst>
        </pc:spChg>
        <pc:spChg chg="mod">
          <ac:chgData name="Ontuzans, Janis" userId="38dca112-c21f-4d97-88d2-0709891c6d1f" providerId="ADAL" clId="{98485563-B028-4CDA-BF54-1519896C2D8E}" dt="2022-02-09T08:38:20.174" v="1086" actId="1076"/>
          <ac:spMkLst>
            <pc:docMk/>
            <pc:sldMk cId="4257881397" sldId="2134807057"/>
            <ac:spMk id="6" creationId="{844F71CB-EABF-47B6-848D-CB46579C84EA}"/>
          </ac:spMkLst>
        </pc:spChg>
        <pc:spChg chg="mod">
          <ac:chgData name="Ontuzans, Janis" userId="38dca112-c21f-4d97-88d2-0709891c6d1f" providerId="ADAL" clId="{98485563-B028-4CDA-BF54-1519896C2D8E}" dt="2022-02-09T09:29:20.094" v="1680" actId="12"/>
          <ac:spMkLst>
            <pc:docMk/>
            <pc:sldMk cId="4257881397" sldId="2134807057"/>
            <ac:spMk id="9" creationId="{00000000-0000-0000-0000-000000000000}"/>
          </ac:spMkLst>
        </pc:spChg>
        <pc:spChg chg="mod">
          <ac:chgData name="Ontuzans, Janis" userId="38dca112-c21f-4d97-88d2-0709891c6d1f" providerId="ADAL" clId="{98485563-B028-4CDA-BF54-1519896C2D8E}" dt="2022-02-09T08:54:27.239" v="1176" actId="1076"/>
          <ac:spMkLst>
            <pc:docMk/>
            <pc:sldMk cId="4257881397" sldId="2134807057"/>
            <ac:spMk id="36" creationId="{00000000-0000-0000-0000-000000000000}"/>
          </ac:spMkLst>
        </pc:spChg>
        <pc:spChg chg="del">
          <ac:chgData name="Ontuzans, Janis" userId="38dca112-c21f-4d97-88d2-0709891c6d1f" providerId="ADAL" clId="{98485563-B028-4CDA-BF54-1519896C2D8E}" dt="2022-02-09T08:33:54.527" v="878" actId="478"/>
          <ac:spMkLst>
            <pc:docMk/>
            <pc:sldMk cId="4257881397" sldId="2134807057"/>
            <ac:spMk id="40" creationId="{9ED8C48E-30DF-49E7-8B66-23555451FE02}"/>
          </ac:spMkLst>
        </pc:spChg>
        <pc:spChg chg="mod">
          <ac:chgData name="Ontuzans, Janis" userId="38dca112-c21f-4d97-88d2-0709891c6d1f" providerId="ADAL" clId="{98485563-B028-4CDA-BF54-1519896C2D8E}" dt="2022-02-09T08:31:04.832" v="850" actId="20577"/>
          <ac:spMkLst>
            <pc:docMk/>
            <pc:sldMk cId="4257881397" sldId="2134807057"/>
            <ac:spMk id="66" creationId="{CE96F55B-EB2E-4E5D-974C-496016C4895B}"/>
          </ac:spMkLst>
        </pc:spChg>
        <pc:spChg chg="mod">
          <ac:chgData name="Ontuzans, Janis" userId="38dca112-c21f-4d97-88d2-0709891c6d1f" providerId="ADAL" clId="{98485563-B028-4CDA-BF54-1519896C2D8E}" dt="2022-02-09T08:33:16.639" v="875" actId="207"/>
          <ac:spMkLst>
            <pc:docMk/>
            <pc:sldMk cId="4257881397" sldId="2134807057"/>
            <ac:spMk id="67" creationId="{7633EC5C-CEBA-4ED1-B970-41B88F3E76FF}"/>
          </ac:spMkLst>
        </pc:spChg>
        <pc:spChg chg="mod">
          <ac:chgData name="Ontuzans, Janis" userId="38dca112-c21f-4d97-88d2-0709891c6d1f" providerId="ADAL" clId="{98485563-B028-4CDA-BF54-1519896C2D8E}" dt="2022-02-09T08:33:26.619" v="877" actId="113"/>
          <ac:spMkLst>
            <pc:docMk/>
            <pc:sldMk cId="4257881397" sldId="2134807057"/>
            <ac:spMk id="70" creationId="{830AE5A1-3B6C-4260-B434-3ACFFBE26286}"/>
          </ac:spMkLst>
        </pc:spChg>
      </pc:sldChg>
      <pc:sldChg chg="del">
        <pc:chgData name="Ontuzans, Janis" userId="38dca112-c21f-4d97-88d2-0709891c6d1f" providerId="ADAL" clId="{98485563-B028-4CDA-BF54-1519896C2D8E}" dt="2022-02-09T08:53:09.636" v="1157" actId="47"/>
        <pc:sldMkLst>
          <pc:docMk/>
          <pc:sldMk cId="3521864877" sldId="2134807058"/>
        </pc:sldMkLst>
      </pc:sldChg>
      <pc:sldChg chg="addSp delSp modSp mod ord">
        <pc:chgData name="Ontuzans, Janis" userId="38dca112-c21f-4d97-88d2-0709891c6d1f" providerId="ADAL" clId="{98485563-B028-4CDA-BF54-1519896C2D8E}" dt="2022-02-09T10:47:56.867" v="2372" actId="1076"/>
        <pc:sldMkLst>
          <pc:docMk/>
          <pc:sldMk cId="3418258652" sldId="2134807059"/>
        </pc:sldMkLst>
        <pc:spChg chg="mod">
          <ac:chgData name="Ontuzans, Janis" userId="38dca112-c21f-4d97-88d2-0709891c6d1f" providerId="ADAL" clId="{98485563-B028-4CDA-BF54-1519896C2D8E}" dt="2022-02-09T10:42:12.292" v="2266" actId="20577"/>
          <ac:spMkLst>
            <pc:docMk/>
            <pc:sldMk cId="3418258652" sldId="2134807059"/>
            <ac:spMk id="3" creationId="{7F46A1AF-2E4F-49CB-8FBA-66F04A1F95B0}"/>
          </ac:spMkLst>
        </pc:spChg>
        <pc:spChg chg="mod">
          <ac:chgData name="Ontuzans, Janis" userId="38dca112-c21f-4d97-88d2-0709891c6d1f" providerId="ADAL" clId="{98485563-B028-4CDA-BF54-1519896C2D8E}" dt="2022-02-09T10:47:56.867" v="2372" actId="1076"/>
          <ac:spMkLst>
            <pc:docMk/>
            <pc:sldMk cId="3418258652" sldId="2134807059"/>
            <ac:spMk id="9" creationId="{00000000-0000-0000-0000-000000000000}"/>
          </ac:spMkLst>
        </pc:spChg>
        <pc:spChg chg="mod">
          <ac:chgData name="Ontuzans, Janis" userId="38dca112-c21f-4d97-88d2-0709891c6d1f" providerId="ADAL" clId="{98485563-B028-4CDA-BF54-1519896C2D8E}" dt="2022-02-09T08:58:47.386" v="1186" actId="14100"/>
          <ac:spMkLst>
            <pc:docMk/>
            <pc:sldMk cId="3418258652" sldId="2134807059"/>
            <ac:spMk id="36" creationId="{00000000-0000-0000-0000-000000000000}"/>
          </ac:spMkLst>
        </pc:spChg>
        <pc:spChg chg="mod">
          <ac:chgData name="Ontuzans, Janis" userId="38dca112-c21f-4d97-88d2-0709891c6d1f" providerId="ADAL" clId="{98485563-B028-4CDA-BF54-1519896C2D8E}" dt="2022-02-09T10:42:21.556" v="2271" actId="20577"/>
          <ac:spMkLst>
            <pc:docMk/>
            <pc:sldMk cId="3418258652" sldId="2134807059"/>
            <ac:spMk id="53" creationId="{FFD398E6-E884-462B-AB0A-3827FB4B7A05}"/>
          </ac:spMkLst>
        </pc:spChg>
        <pc:spChg chg="del">
          <ac:chgData name="Ontuzans, Janis" userId="38dca112-c21f-4d97-88d2-0709891c6d1f" providerId="ADAL" clId="{98485563-B028-4CDA-BF54-1519896C2D8E}" dt="2022-02-09T10:06:53.642" v="2199" actId="478"/>
          <ac:spMkLst>
            <pc:docMk/>
            <pc:sldMk cId="3418258652" sldId="2134807059"/>
            <ac:spMk id="54" creationId="{AB09EC02-5FF4-413B-AD6A-5F933428AB68}"/>
          </ac:spMkLst>
        </pc:spChg>
        <pc:spChg chg="mod">
          <ac:chgData name="Ontuzans, Janis" userId="38dca112-c21f-4d97-88d2-0709891c6d1f" providerId="ADAL" clId="{98485563-B028-4CDA-BF54-1519896C2D8E}" dt="2022-02-09T10:38:32.933" v="2239" actId="20577"/>
          <ac:spMkLst>
            <pc:docMk/>
            <pc:sldMk cId="3418258652" sldId="2134807059"/>
            <ac:spMk id="56" creationId="{24051A8D-E87B-4543-904A-8FC830EC0039}"/>
          </ac:spMkLst>
        </pc:spChg>
        <pc:picChg chg="add mod">
          <ac:chgData name="Ontuzans, Janis" userId="38dca112-c21f-4d97-88d2-0709891c6d1f" providerId="ADAL" clId="{98485563-B028-4CDA-BF54-1519896C2D8E}" dt="2022-02-09T10:46:21.377" v="2362" actId="1076"/>
          <ac:picMkLst>
            <pc:docMk/>
            <pc:sldMk cId="3418258652" sldId="2134807059"/>
            <ac:picMk id="2" creationId="{5305DCFF-23AB-4FA6-9180-3D88557DE573}"/>
          </ac:picMkLst>
        </pc:picChg>
        <pc:picChg chg="del">
          <ac:chgData name="Ontuzans, Janis" userId="38dca112-c21f-4d97-88d2-0709891c6d1f" providerId="ADAL" clId="{98485563-B028-4CDA-BF54-1519896C2D8E}" dt="2022-02-09T10:39:17.870" v="2246" actId="478"/>
          <ac:picMkLst>
            <pc:docMk/>
            <pc:sldMk cId="3418258652" sldId="2134807059"/>
            <ac:picMk id="5" creationId="{259D4789-4D61-4586-AB4B-4FFA64A0C17A}"/>
          </ac:picMkLst>
        </pc:picChg>
        <pc:picChg chg="mod">
          <ac:chgData name="Ontuzans, Janis" userId="38dca112-c21f-4d97-88d2-0709891c6d1f" providerId="ADAL" clId="{98485563-B028-4CDA-BF54-1519896C2D8E}" dt="2022-02-09T10:38:51.419" v="2243" actId="14100"/>
          <ac:picMkLst>
            <pc:docMk/>
            <pc:sldMk cId="3418258652" sldId="2134807059"/>
            <ac:picMk id="6" creationId="{CB0C0B72-6508-4B49-BB88-6F303CAE2863}"/>
          </ac:picMkLst>
        </pc:picChg>
        <pc:picChg chg="mod">
          <ac:chgData name="Ontuzans, Janis" userId="38dca112-c21f-4d97-88d2-0709891c6d1f" providerId="ADAL" clId="{98485563-B028-4CDA-BF54-1519896C2D8E}" dt="2022-02-09T10:41:31.664" v="2260" actId="1076"/>
          <ac:picMkLst>
            <pc:docMk/>
            <pc:sldMk cId="3418258652" sldId="2134807059"/>
            <ac:picMk id="11" creationId="{A1EA549F-495C-48DA-B46A-A1BA47070D3E}"/>
          </ac:picMkLst>
        </pc:picChg>
        <pc:picChg chg="add mod">
          <ac:chgData name="Ontuzans, Janis" userId="38dca112-c21f-4d97-88d2-0709891c6d1f" providerId="ADAL" clId="{98485563-B028-4CDA-BF54-1519896C2D8E}" dt="2022-02-09T10:46:44.220" v="2365" actId="1076"/>
          <ac:picMkLst>
            <pc:docMk/>
            <pc:sldMk cId="3418258652" sldId="2134807059"/>
            <ac:picMk id="12" creationId="{75F71F89-52D0-4A9A-AD85-EDF2BFACDC2A}"/>
          </ac:picMkLst>
        </pc:picChg>
        <pc:picChg chg="mod">
          <ac:chgData name="Ontuzans, Janis" userId="38dca112-c21f-4d97-88d2-0709891c6d1f" providerId="ADAL" clId="{98485563-B028-4CDA-BF54-1519896C2D8E}" dt="2022-02-09T10:47:42.848" v="2371" actId="1076"/>
          <ac:picMkLst>
            <pc:docMk/>
            <pc:sldMk cId="3418258652" sldId="2134807059"/>
            <ac:picMk id="45" creationId="{9CF70A43-2A18-442C-896F-3A63BFC5CD9C}"/>
          </ac:picMkLst>
        </pc:picChg>
        <pc:picChg chg="mod">
          <ac:chgData name="Ontuzans, Janis" userId="38dca112-c21f-4d97-88d2-0709891c6d1f" providerId="ADAL" clId="{98485563-B028-4CDA-BF54-1519896C2D8E}" dt="2022-02-09T10:46:17.074" v="2360" actId="1076"/>
          <ac:picMkLst>
            <pc:docMk/>
            <pc:sldMk cId="3418258652" sldId="2134807059"/>
            <ac:picMk id="48" creationId="{00000000-0000-0000-0000-000000000000}"/>
          </ac:picMkLst>
        </pc:picChg>
        <pc:picChg chg="del">
          <ac:chgData name="Ontuzans, Janis" userId="38dca112-c21f-4d97-88d2-0709891c6d1f" providerId="ADAL" clId="{98485563-B028-4CDA-BF54-1519896C2D8E}" dt="2022-02-09T10:47:17.865" v="2370" actId="478"/>
          <ac:picMkLst>
            <pc:docMk/>
            <pc:sldMk cId="3418258652" sldId="2134807059"/>
            <ac:picMk id="51" creationId="{5336A686-5A59-4F3D-807C-FC6F10F4C2AF}"/>
          </ac:picMkLst>
        </pc:picChg>
        <pc:picChg chg="mod">
          <ac:chgData name="Ontuzans, Janis" userId="38dca112-c21f-4d97-88d2-0709891c6d1f" providerId="ADAL" clId="{98485563-B028-4CDA-BF54-1519896C2D8E}" dt="2022-02-09T10:46:25.489" v="2363" actId="1076"/>
          <ac:picMkLst>
            <pc:docMk/>
            <pc:sldMk cId="3418258652" sldId="2134807059"/>
            <ac:picMk id="60" creationId="{5C7AB3A0-DD5B-4868-A931-0A17BF7DE428}"/>
          </ac:picMkLst>
        </pc:picChg>
        <pc:picChg chg="mod">
          <ac:chgData name="Ontuzans, Janis" userId="38dca112-c21f-4d97-88d2-0709891c6d1f" providerId="ADAL" clId="{98485563-B028-4CDA-BF54-1519896C2D8E}" dt="2022-02-09T10:38:09.257" v="2238" actId="1076"/>
          <ac:picMkLst>
            <pc:docMk/>
            <pc:sldMk cId="3418258652" sldId="2134807059"/>
            <ac:picMk id="2052" creationId="{FF0F415D-B139-4294-A963-A01E9BEA4D57}"/>
          </ac:picMkLst>
        </pc:picChg>
      </pc:sldChg>
      <pc:sldChg chg="del">
        <pc:chgData name="Ontuzans, Janis" userId="38dca112-c21f-4d97-88d2-0709891c6d1f" providerId="ADAL" clId="{98485563-B028-4CDA-BF54-1519896C2D8E}" dt="2022-02-09T08:46:02.652" v="1140" actId="47"/>
        <pc:sldMkLst>
          <pc:docMk/>
          <pc:sldMk cId="1482287732" sldId="2134807076"/>
        </pc:sldMkLst>
      </pc:sldChg>
      <pc:sldChg chg="addSp delSp modSp mod">
        <pc:chgData name="Ontuzans, Janis" userId="38dca112-c21f-4d97-88d2-0709891c6d1f" providerId="ADAL" clId="{98485563-B028-4CDA-BF54-1519896C2D8E}" dt="2022-02-09T11:39:35.893" v="2860" actId="1076"/>
        <pc:sldMkLst>
          <pc:docMk/>
          <pc:sldMk cId="2776480512" sldId="2134807079"/>
        </pc:sldMkLst>
        <pc:spChg chg="mod">
          <ac:chgData name="Ontuzans, Janis" userId="38dca112-c21f-4d97-88d2-0709891c6d1f" providerId="ADAL" clId="{98485563-B028-4CDA-BF54-1519896C2D8E}" dt="2022-02-09T08:53:33.388" v="1170" actId="20577"/>
          <ac:spMkLst>
            <pc:docMk/>
            <pc:sldMk cId="2776480512" sldId="2134807079"/>
            <ac:spMk id="2" creationId="{C8CA094D-9ED5-43DC-9596-C8569951D2F5}"/>
          </ac:spMkLst>
        </pc:spChg>
        <pc:spChg chg="mod">
          <ac:chgData name="Ontuzans, Janis" userId="38dca112-c21f-4d97-88d2-0709891c6d1f" providerId="ADAL" clId="{98485563-B028-4CDA-BF54-1519896C2D8E}" dt="2022-02-09T09:30:48.300" v="1707" actId="1076"/>
          <ac:spMkLst>
            <pc:docMk/>
            <pc:sldMk cId="2776480512" sldId="2134807079"/>
            <ac:spMk id="5" creationId="{47C81BED-53B6-4B89-BBE8-2AFED7DCA70A}"/>
          </ac:spMkLst>
        </pc:spChg>
        <pc:spChg chg="mod">
          <ac:chgData name="Ontuzans, Janis" userId="38dca112-c21f-4d97-88d2-0709891c6d1f" providerId="ADAL" clId="{98485563-B028-4CDA-BF54-1519896C2D8E}" dt="2022-02-09T09:21:54.498" v="1558" actId="20577"/>
          <ac:spMkLst>
            <pc:docMk/>
            <pc:sldMk cId="2776480512" sldId="2134807079"/>
            <ac:spMk id="6" creationId="{89E2C6D2-D844-4BFC-8E9C-EC457AF77DF7}"/>
          </ac:spMkLst>
        </pc:spChg>
        <pc:spChg chg="mod">
          <ac:chgData name="Ontuzans, Janis" userId="38dca112-c21f-4d97-88d2-0709891c6d1f" providerId="ADAL" clId="{98485563-B028-4CDA-BF54-1519896C2D8E}" dt="2022-02-09T09:22:13.892" v="1562" actId="20577"/>
          <ac:spMkLst>
            <pc:docMk/>
            <pc:sldMk cId="2776480512" sldId="2134807079"/>
            <ac:spMk id="7" creationId="{79878B1F-8224-4F97-8FFA-201EB51187FD}"/>
          </ac:spMkLst>
        </pc:spChg>
        <pc:spChg chg="mod">
          <ac:chgData name="Ontuzans, Janis" userId="38dca112-c21f-4d97-88d2-0709891c6d1f" providerId="ADAL" clId="{98485563-B028-4CDA-BF54-1519896C2D8E}" dt="2022-02-09T09:22:40.511" v="1563" actId="1076"/>
          <ac:spMkLst>
            <pc:docMk/>
            <pc:sldMk cId="2776480512" sldId="2134807079"/>
            <ac:spMk id="9" creationId="{F84ED2CC-3547-421C-B96B-7C002A95083A}"/>
          </ac:spMkLst>
        </pc:spChg>
        <pc:spChg chg="del mod">
          <ac:chgData name="Ontuzans, Janis" userId="38dca112-c21f-4d97-88d2-0709891c6d1f" providerId="ADAL" clId="{98485563-B028-4CDA-BF54-1519896C2D8E}" dt="2022-02-09T08:08:41.873" v="21" actId="478"/>
          <ac:spMkLst>
            <pc:docMk/>
            <pc:sldMk cId="2776480512" sldId="2134807079"/>
            <ac:spMk id="12" creationId="{1F75CE10-DB0A-4791-9557-90FED114A305}"/>
          </ac:spMkLst>
        </pc:spChg>
        <pc:picChg chg="add mod">
          <ac:chgData name="Ontuzans, Janis" userId="38dca112-c21f-4d97-88d2-0709891c6d1f" providerId="ADAL" clId="{98485563-B028-4CDA-BF54-1519896C2D8E}" dt="2022-02-09T11:09:41.757" v="2832" actId="14100"/>
          <ac:picMkLst>
            <pc:docMk/>
            <pc:sldMk cId="2776480512" sldId="2134807079"/>
            <ac:picMk id="3" creationId="{2D165904-4037-4981-8F1A-4502104A2405}"/>
          </ac:picMkLst>
        </pc:picChg>
        <pc:picChg chg="add mod">
          <ac:chgData name="Ontuzans, Janis" userId="38dca112-c21f-4d97-88d2-0709891c6d1f" providerId="ADAL" clId="{98485563-B028-4CDA-BF54-1519896C2D8E}" dt="2022-02-09T11:39:20.759" v="2858" actId="1076"/>
          <ac:picMkLst>
            <pc:docMk/>
            <pc:sldMk cId="2776480512" sldId="2134807079"/>
            <ac:picMk id="4" creationId="{0B99A84F-5BAF-4C5B-A394-918EF0042545}"/>
          </ac:picMkLst>
        </pc:picChg>
        <pc:picChg chg="del">
          <ac:chgData name="Ontuzans, Janis" userId="38dca112-c21f-4d97-88d2-0709891c6d1f" providerId="ADAL" clId="{98485563-B028-4CDA-BF54-1519896C2D8E}" dt="2022-02-09T08:11:15.362" v="108" actId="478"/>
          <ac:picMkLst>
            <pc:docMk/>
            <pc:sldMk cId="2776480512" sldId="2134807079"/>
            <ac:picMk id="11" creationId="{9477E9F9-87B0-4500-AEEF-C790122F0CA7}"/>
          </ac:picMkLst>
        </pc:picChg>
        <pc:picChg chg="mod">
          <ac:chgData name="Ontuzans, Janis" userId="38dca112-c21f-4d97-88d2-0709891c6d1f" providerId="ADAL" clId="{98485563-B028-4CDA-BF54-1519896C2D8E}" dt="2022-02-09T11:39:35.893" v="2860" actId="1076"/>
          <ac:picMkLst>
            <pc:docMk/>
            <pc:sldMk cId="2776480512" sldId="2134807079"/>
            <ac:picMk id="16" creationId="{E63C95E1-C916-43C0-8788-4BFF19D3688D}"/>
          </ac:picMkLst>
        </pc:picChg>
        <pc:picChg chg="del">
          <ac:chgData name="Ontuzans, Janis" userId="38dca112-c21f-4d97-88d2-0709891c6d1f" providerId="ADAL" clId="{98485563-B028-4CDA-BF54-1519896C2D8E}" dt="2022-02-09T11:39:12.865" v="2855" actId="478"/>
          <ac:picMkLst>
            <pc:docMk/>
            <pc:sldMk cId="2776480512" sldId="2134807079"/>
            <ac:picMk id="17" creationId="{4C179577-D513-47A7-A71F-ADFB597B6852}"/>
          </ac:picMkLst>
        </pc:picChg>
        <pc:picChg chg="del">
          <ac:chgData name="Ontuzans, Janis" userId="38dca112-c21f-4d97-88d2-0709891c6d1f" providerId="ADAL" clId="{98485563-B028-4CDA-BF54-1519896C2D8E}" dt="2022-02-09T11:09:29.912" v="2828" actId="478"/>
          <ac:picMkLst>
            <pc:docMk/>
            <pc:sldMk cId="2776480512" sldId="2134807079"/>
            <ac:picMk id="19" creationId="{4DA23431-DBF6-4EC8-A19F-C2B1557426D9}"/>
          </ac:picMkLst>
        </pc:picChg>
      </pc:sldChg>
      <pc:sldChg chg="del">
        <pc:chgData name="Ontuzans, Janis" userId="38dca112-c21f-4d97-88d2-0709891c6d1f" providerId="ADAL" clId="{98485563-B028-4CDA-BF54-1519896C2D8E}" dt="2022-02-09T08:45:41.440" v="1139" actId="47"/>
        <pc:sldMkLst>
          <pc:docMk/>
          <pc:sldMk cId="2023713892" sldId="2134807080"/>
        </pc:sldMkLst>
      </pc:sldChg>
      <pc:sldChg chg="addSp delSp modSp mod">
        <pc:chgData name="Ontuzans, Janis" userId="38dca112-c21f-4d97-88d2-0709891c6d1f" providerId="ADAL" clId="{98485563-B028-4CDA-BF54-1519896C2D8E}" dt="2022-02-09T11:40:24.912" v="2866" actId="14100"/>
        <pc:sldMkLst>
          <pc:docMk/>
          <pc:sldMk cId="2450442079" sldId="2134807081"/>
        </pc:sldMkLst>
        <pc:spChg chg="mod">
          <ac:chgData name="Ontuzans, Janis" userId="38dca112-c21f-4d97-88d2-0709891c6d1f" providerId="ADAL" clId="{98485563-B028-4CDA-BF54-1519896C2D8E}" dt="2022-02-09T09:54:33.392" v="2021" actId="255"/>
          <ac:spMkLst>
            <pc:docMk/>
            <pc:sldMk cId="2450442079" sldId="2134807081"/>
            <ac:spMk id="3" creationId="{E6A98F31-DAA9-439B-9B37-A9F406EC2332}"/>
          </ac:spMkLst>
        </pc:spChg>
        <pc:spChg chg="mod">
          <ac:chgData name="Ontuzans, Janis" userId="38dca112-c21f-4d97-88d2-0709891c6d1f" providerId="ADAL" clId="{98485563-B028-4CDA-BF54-1519896C2D8E}" dt="2022-02-09T09:32:17.540" v="1742" actId="20577"/>
          <ac:spMkLst>
            <pc:docMk/>
            <pc:sldMk cId="2450442079" sldId="2134807081"/>
            <ac:spMk id="9" creationId="{00000000-0000-0000-0000-000000000000}"/>
          </ac:spMkLst>
        </pc:spChg>
        <pc:spChg chg="mod">
          <ac:chgData name="Ontuzans, Janis" userId="38dca112-c21f-4d97-88d2-0709891c6d1f" providerId="ADAL" clId="{98485563-B028-4CDA-BF54-1519896C2D8E}" dt="2022-02-09T11:11:48.129" v="2844" actId="1076"/>
          <ac:spMkLst>
            <pc:docMk/>
            <pc:sldMk cId="2450442079" sldId="2134807081"/>
            <ac:spMk id="21" creationId="{3612614E-604C-4BA3-883E-C92A079022D1}"/>
          </ac:spMkLst>
        </pc:spChg>
        <pc:spChg chg="mod">
          <ac:chgData name="Ontuzans, Janis" userId="38dca112-c21f-4d97-88d2-0709891c6d1f" providerId="ADAL" clId="{98485563-B028-4CDA-BF54-1519896C2D8E}" dt="2022-02-09T09:53:36.564" v="2001" actId="20577"/>
          <ac:spMkLst>
            <pc:docMk/>
            <pc:sldMk cId="2450442079" sldId="2134807081"/>
            <ac:spMk id="40" creationId="{00000000-0000-0000-0000-000000000000}"/>
          </ac:spMkLst>
        </pc:spChg>
        <pc:spChg chg="del">
          <ac:chgData name="Ontuzans, Janis" userId="38dca112-c21f-4d97-88d2-0709891c6d1f" providerId="ADAL" clId="{98485563-B028-4CDA-BF54-1519896C2D8E}" dt="2022-02-09T09:30:58.965" v="1708" actId="478"/>
          <ac:spMkLst>
            <pc:docMk/>
            <pc:sldMk cId="2450442079" sldId="2134807081"/>
            <ac:spMk id="63" creationId="{3A04C571-0F2B-457D-9657-C6DCEE602B23}"/>
          </ac:spMkLst>
        </pc:spChg>
        <pc:spChg chg="mod">
          <ac:chgData name="Ontuzans, Janis" userId="38dca112-c21f-4d97-88d2-0709891c6d1f" providerId="ADAL" clId="{98485563-B028-4CDA-BF54-1519896C2D8E}" dt="2022-02-09T11:11:34.626" v="2842" actId="1076"/>
          <ac:spMkLst>
            <pc:docMk/>
            <pc:sldMk cId="2450442079" sldId="2134807081"/>
            <ac:spMk id="79" creationId="{6F577DC5-6A7B-4E65-B5CE-0A756A3522B0}"/>
          </ac:spMkLst>
        </pc:spChg>
        <pc:picChg chg="mod">
          <ac:chgData name="Ontuzans, Janis" userId="38dca112-c21f-4d97-88d2-0709891c6d1f" providerId="ADAL" clId="{98485563-B028-4CDA-BF54-1519896C2D8E}" dt="2022-02-09T09:41:11.863" v="1839" actId="14100"/>
          <ac:picMkLst>
            <pc:docMk/>
            <pc:sldMk cId="2450442079" sldId="2134807081"/>
            <ac:picMk id="2" creationId="{9D67E850-0B74-4537-BDD9-44234509A396}"/>
          </ac:picMkLst>
        </pc:picChg>
        <pc:picChg chg="add mod">
          <ac:chgData name="Ontuzans, Janis" userId="38dca112-c21f-4d97-88d2-0709891c6d1f" providerId="ADAL" clId="{98485563-B028-4CDA-BF54-1519896C2D8E}" dt="2022-02-09T09:44:19.361" v="1893" actId="1076"/>
          <ac:picMkLst>
            <pc:docMk/>
            <pc:sldMk cId="2450442079" sldId="2134807081"/>
            <ac:picMk id="8" creationId="{3FF0AD1B-D538-4FEB-8BE7-C04D88461B49}"/>
          </ac:picMkLst>
        </pc:picChg>
        <pc:picChg chg="add mod">
          <ac:chgData name="Ontuzans, Janis" userId="38dca112-c21f-4d97-88d2-0709891c6d1f" providerId="ADAL" clId="{98485563-B028-4CDA-BF54-1519896C2D8E}" dt="2022-02-09T09:44:47.964" v="1898" actId="1076"/>
          <ac:picMkLst>
            <pc:docMk/>
            <pc:sldMk cId="2450442079" sldId="2134807081"/>
            <ac:picMk id="10" creationId="{669523AC-9B4D-4DAA-933D-47C531AAE36D}"/>
          </ac:picMkLst>
        </pc:picChg>
        <pc:picChg chg="add mod">
          <ac:chgData name="Ontuzans, Janis" userId="38dca112-c21f-4d97-88d2-0709891c6d1f" providerId="ADAL" clId="{98485563-B028-4CDA-BF54-1519896C2D8E}" dt="2022-02-09T09:47:32.035" v="1929" actId="1076"/>
          <ac:picMkLst>
            <pc:docMk/>
            <pc:sldMk cId="2450442079" sldId="2134807081"/>
            <ac:picMk id="11" creationId="{59BB5823-AC78-4159-99B4-F5F90A6E8748}"/>
          </ac:picMkLst>
        </pc:picChg>
        <pc:picChg chg="add mod">
          <ac:chgData name="Ontuzans, Janis" userId="38dca112-c21f-4d97-88d2-0709891c6d1f" providerId="ADAL" clId="{98485563-B028-4CDA-BF54-1519896C2D8E}" dt="2022-02-09T09:47:42.964" v="1932" actId="1076"/>
          <ac:picMkLst>
            <pc:docMk/>
            <pc:sldMk cId="2450442079" sldId="2134807081"/>
            <ac:picMk id="12" creationId="{3561D83D-A6C8-473F-8251-52E7F6F31F93}"/>
          </ac:picMkLst>
        </pc:picChg>
        <pc:picChg chg="add mod">
          <ac:chgData name="Ontuzans, Janis" userId="38dca112-c21f-4d97-88d2-0709891c6d1f" providerId="ADAL" clId="{98485563-B028-4CDA-BF54-1519896C2D8E}" dt="2022-02-09T11:40:24.912" v="2866" actId="14100"/>
          <ac:picMkLst>
            <pc:docMk/>
            <pc:sldMk cId="2450442079" sldId="2134807081"/>
            <ac:picMk id="13" creationId="{2F98CC72-2B97-42C1-84D3-30CF240E1C80}"/>
          </ac:picMkLst>
        </pc:picChg>
        <pc:picChg chg="mod">
          <ac:chgData name="Ontuzans, Janis" userId="38dca112-c21f-4d97-88d2-0709891c6d1f" providerId="ADAL" clId="{98485563-B028-4CDA-BF54-1519896C2D8E}" dt="2022-02-09T09:47:21.456" v="1927" actId="1076"/>
          <ac:picMkLst>
            <pc:docMk/>
            <pc:sldMk cId="2450442079" sldId="2134807081"/>
            <ac:picMk id="65" creationId="{942E7578-D459-495E-9AA2-AF663832CAB9}"/>
          </ac:picMkLst>
        </pc:picChg>
        <pc:picChg chg="mod">
          <ac:chgData name="Ontuzans, Janis" userId="38dca112-c21f-4d97-88d2-0709891c6d1f" providerId="ADAL" clId="{98485563-B028-4CDA-BF54-1519896C2D8E}" dt="2022-02-09T09:44:21.944" v="1894" actId="1076"/>
          <ac:picMkLst>
            <pc:docMk/>
            <pc:sldMk cId="2450442079" sldId="2134807081"/>
            <ac:picMk id="70" creationId="{65C4EDD8-EAF4-4438-A778-3709934ECFB1}"/>
          </ac:picMkLst>
        </pc:picChg>
        <pc:picChg chg="mod">
          <ac:chgData name="Ontuzans, Janis" userId="38dca112-c21f-4d97-88d2-0709891c6d1f" providerId="ADAL" clId="{98485563-B028-4CDA-BF54-1519896C2D8E}" dt="2022-02-09T09:44:45.310" v="1897" actId="1076"/>
          <ac:picMkLst>
            <pc:docMk/>
            <pc:sldMk cId="2450442079" sldId="2134807081"/>
            <ac:picMk id="78" creationId="{6E7D8F80-C350-4E69-9DB7-B46FF1971A75}"/>
          </ac:picMkLst>
        </pc:picChg>
        <pc:picChg chg="mod">
          <ac:chgData name="Ontuzans, Janis" userId="38dca112-c21f-4d97-88d2-0709891c6d1f" providerId="ADAL" clId="{98485563-B028-4CDA-BF54-1519896C2D8E}" dt="2022-02-09T09:41:10.025" v="1838" actId="14100"/>
          <ac:picMkLst>
            <pc:docMk/>
            <pc:sldMk cId="2450442079" sldId="2134807081"/>
            <ac:picMk id="245" creationId="{BF2FC4BB-91CB-4C15-A63A-424BE5A81068}"/>
          </ac:picMkLst>
        </pc:picChg>
        <pc:picChg chg="mod">
          <ac:chgData name="Ontuzans, Janis" userId="38dca112-c21f-4d97-88d2-0709891c6d1f" providerId="ADAL" clId="{98485563-B028-4CDA-BF54-1519896C2D8E}" dt="2022-02-09T11:12:02.435" v="2847" actId="1076"/>
          <ac:picMkLst>
            <pc:docMk/>
            <pc:sldMk cId="2450442079" sldId="2134807081"/>
            <ac:picMk id="1026" creationId="{57896AF1-0082-476D-A2FB-435443DFE023}"/>
          </ac:picMkLst>
        </pc:picChg>
        <pc:picChg chg="mod">
          <ac:chgData name="Ontuzans, Janis" userId="38dca112-c21f-4d97-88d2-0709891c6d1f" providerId="ADAL" clId="{98485563-B028-4CDA-BF54-1519896C2D8E}" dt="2022-02-09T09:47:44.776" v="1933" actId="1076"/>
          <ac:picMkLst>
            <pc:docMk/>
            <pc:sldMk cId="2450442079" sldId="2134807081"/>
            <ac:picMk id="1032" creationId="{9E64EEA9-F8BA-45F5-920F-BD4C6B2F1B64}"/>
          </ac:picMkLst>
        </pc:picChg>
        <pc:picChg chg="mod">
          <ac:chgData name="Ontuzans, Janis" userId="38dca112-c21f-4d97-88d2-0709891c6d1f" providerId="ADAL" clId="{98485563-B028-4CDA-BF54-1519896C2D8E}" dt="2022-02-09T09:25:47.004" v="1587" actId="1076"/>
          <ac:picMkLst>
            <pc:docMk/>
            <pc:sldMk cId="2450442079" sldId="2134807081"/>
            <ac:picMk id="3078" creationId="{0181065C-73DE-47FA-BEE4-2E2BA7C136CD}"/>
          </ac:picMkLst>
        </pc:picChg>
        <pc:picChg chg="del mod">
          <ac:chgData name="Ontuzans, Janis" userId="38dca112-c21f-4d97-88d2-0709891c6d1f" providerId="ADAL" clId="{98485563-B028-4CDA-BF54-1519896C2D8E}" dt="2022-02-09T11:40:05.254" v="2861" actId="478"/>
          <ac:picMkLst>
            <pc:docMk/>
            <pc:sldMk cId="2450442079" sldId="2134807081"/>
            <ac:picMk id="4182" creationId="{77477C82-2CC0-4BAD-A8FB-E6E98B9D6066}"/>
          </ac:picMkLst>
        </pc:picChg>
      </pc:sldChg>
      <pc:sldChg chg="delSp modSp mod">
        <pc:chgData name="Ontuzans, Janis" userId="38dca112-c21f-4d97-88d2-0709891c6d1f" providerId="ADAL" clId="{98485563-B028-4CDA-BF54-1519896C2D8E}" dt="2022-02-09T10:57:32.664" v="2811" actId="255"/>
        <pc:sldMkLst>
          <pc:docMk/>
          <pc:sldMk cId="1333847819" sldId="2134807082"/>
        </pc:sldMkLst>
        <pc:spChg chg="del mod">
          <ac:chgData name="Ontuzans, Janis" userId="38dca112-c21f-4d97-88d2-0709891c6d1f" providerId="ADAL" clId="{98485563-B028-4CDA-BF54-1519896C2D8E}" dt="2022-02-09T10:57:18.908" v="2808" actId="478"/>
          <ac:spMkLst>
            <pc:docMk/>
            <pc:sldMk cId="1333847819" sldId="2134807082"/>
            <ac:spMk id="2" creationId="{D7CBC2EB-242E-4315-B4B0-6BD68C4F4657}"/>
          </ac:spMkLst>
        </pc:spChg>
        <pc:spChg chg="mod">
          <ac:chgData name="Ontuzans, Janis" userId="38dca112-c21f-4d97-88d2-0709891c6d1f" providerId="ADAL" clId="{98485563-B028-4CDA-BF54-1519896C2D8E}" dt="2022-02-09T10:57:32.664" v="2811" actId="255"/>
          <ac:spMkLst>
            <pc:docMk/>
            <pc:sldMk cId="1333847819" sldId="2134807082"/>
            <ac:spMk id="3" creationId="{27D66E73-D583-4AC1-835E-6EF076FE0258}"/>
          </ac:spMkLst>
        </pc:spChg>
        <pc:spChg chg="mod">
          <ac:chgData name="Ontuzans, Janis" userId="38dca112-c21f-4d97-88d2-0709891c6d1f" providerId="ADAL" clId="{98485563-B028-4CDA-BF54-1519896C2D8E}" dt="2022-02-09T08:45:20.783" v="1136" actId="20577"/>
          <ac:spMkLst>
            <pc:docMk/>
            <pc:sldMk cId="1333847819" sldId="2134807082"/>
            <ac:spMk id="5" creationId="{C0095656-7EAA-4A07-846E-BE07975E9C82}"/>
          </ac:spMkLst>
        </pc:spChg>
      </pc:sldChg>
      <pc:sldChg chg="del">
        <pc:chgData name="Ontuzans, Janis" userId="38dca112-c21f-4d97-88d2-0709891c6d1f" providerId="ADAL" clId="{98485563-B028-4CDA-BF54-1519896C2D8E}" dt="2022-02-09T08:42:37.248" v="1104" actId="47"/>
        <pc:sldMkLst>
          <pc:docMk/>
          <pc:sldMk cId="4240945139" sldId="2134807083"/>
        </pc:sldMkLst>
      </pc:sldChg>
      <pc:sldChg chg="del">
        <pc:chgData name="Ontuzans, Janis" userId="38dca112-c21f-4d97-88d2-0709891c6d1f" providerId="ADAL" clId="{98485563-B028-4CDA-BF54-1519896C2D8E}" dt="2022-02-09T08:08:17.433" v="18" actId="47"/>
        <pc:sldMkLst>
          <pc:docMk/>
          <pc:sldMk cId="4205458452" sldId="2134807084"/>
        </pc:sldMkLst>
      </pc:sldChg>
      <pc:sldChg chg="del">
        <pc:chgData name="Ontuzans, Janis" userId="38dca112-c21f-4d97-88d2-0709891c6d1f" providerId="ADAL" clId="{98485563-B028-4CDA-BF54-1519896C2D8E}" dt="2022-02-09T08:42:40.910" v="1105" actId="47"/>
        <pc:sldMkLst>
          <pc:docMk/>
          <pc:sldMk cId="2533406468" sldId="2134807085"/>
        </pc:sldMkLst>
      </pc:sldChg>
      <pc:sldChg chg="del">
        <pc:chgData name="Ontuzans, Janis" userId="38dca112-c21f-4d97-88d2-0709891c6d1f" providerId="ADAL" clId="{98485563-B028-4CDA-BF54-1519896C2D8E}" dt="2022-02-09T08:45:36.215" v="1138" actId="47"/>
        <pc:sldMkLst>
          <pc:docMk/>
          <pc:sldMk cId="85614861" sldId="2134807086"/>
        </pc:sldMkLst>
      </pc:sldChg>
      <pc:sldChg chg="modSp mod">
        <pc:chgData name="Ontuzans, Janis" userId="38dca112-c21f-4d97-88d2-0709891c6d1f" providerId="ADAL" clId="{98485563-B028-4CDA-BF54-1519896C2D8E}" dt="2022-02-09T10:58:21.564" v="2826" actId="1076"/>
        <pc:sldMkLst>
          <pc:docMk/>
          <pc:sldMk cId="3406835980" sldId="2134807088"/>
        </pc:sldMkLst>
        <pc:spChg chg="mod">
          <ac:chgData name="Ontuzans, Janis" userId="38dca112-c21f-4d97-88d2-0709891c6d1f" providerId="ADAL" clId="{98485563-B028-4CDA-BF54-1519896C2D8E}" dt="2022-02-09T10:58:17.543" v="2825" actId="1076"/>
          <ac:spMkLst>
            <pc:docMk/>
            <pc:sldMk cId="3406835980" sldId="2134807088"/>
            <ac:spMk id="4" creationId="{97A8F359-27CF-488E-8500-F5A6C99FFB55}"/>
          </ac:spMkLst>
        </pc:spChg>
        <pc:spChg chg="mod">
          <ac:chgData name="Ontuzans, Janis" userId="38dca112-c21f-4d97-88d2-0709891c6d1f" providerId="ADAL" clId="{98485563-B028-4CDA-BF54-1519896C2D8E}" dt="2022-02-09T10:58:21.564" v="2826" actId="1076"/>
          <ac:spMkLst>
            <pc:docMk/>
            <pc:sldMk cId="3406835980" sldId="2134807088"/>
            <ac:spMk id="5" creationId="{7097F8DD-2FDA-419F-900F-732D959C346D}"/>
          </ac:spMkLst>
        </pc:spChg>
      </pc:sldChg>
      <pc:sldChg chg="del">
        <pc:chgData name="Ontuzans, Janis" userId="38dca112-c21f-4d97-88d2-0709891c6d1f" providerId="ADAL" clId="{98485563-B028-4CDA-BF54-1519896C2D8E}" dt="2022-02-09T08:58:07.224" v="1184" actId="47"/>
        <pc:sldMkLst>
          <pc:docMk/>
          <pc:sldMk cId="2391440239" sldId="2134807092"/>
        </pc:sldMkLst>
      </pc:sldChg>
      <pc:sldChg chg="del">
        <pc:chgData name="Ontuzans, Janis" userId="38dca112-c21f-4d97-88d2-0709891c6d1f" providerId="ADAL" clId="{98485563-B028-4CDA-BF54-1519896C2D8E}" dt="2022-02-09T08:56:10.655" v="1183" actId="47"/>
        <pc:sldMkLst>
          <pc:docMk/>
          <pc:sldMk cId="1277357592" sldId="2134807095"/>
        </pc:sldMkLst>
      </pc:sldChg>
      <pc:sldChg chg="del">
        <pc:chgData name="Ontuzans, Janis" userId="38dca112-c21f-4d97-88d2-0709891c6d1f" providerId="ADAL" clId="{98485563-B028-4CDA-BF54-1519896C2D8E}" dt="2022-02-09T08:45:33.810" v="1137" actId="47"/>
        <pc:sldMkLst>
          <pc:docMk/>
          <pc:sldMk cId="3123419891" sldId="2134807096"/>
        </pc:sldMkLst>
      </pc:sldChg>
      <pc:sldMasterChg chg="delSldLayout">
        <pc:chgData name="Ontuzans, Janis" userId="38dca112-c21f-4d97-88d2-0709891c6d1f" providerId="ADAL" clId="{98485563-B028-4CDA-BF54-1519896C2D8E}" dt="2022-02-09T08:58:07.224" v="1184" actId="47"/>
        <pc:sldMasterMkLst>
          <pc:docMk/>
          <pc:sldMasterMk cId="3684639326" sldId="2147483648"/>
        </pc:sldMasterMkLst>
        <pc:sldLayoutChg chg="del">
          <pc:chgData name="Ontuzans, Janis" userId="38dca112-c21f-4d97-88d2-0709891c6d1f" providerId="ADAL" clId="{98485563-B028-4CDA-BF54-1519896C2D8E}" dt="2022-02-09T08:58:07.224" v="1184" actId="47"/>
          <pc:sldLayoutMkLst>
            <pc:docMk/>
            <pc:sldMasterMk cId="3684639326" sldId="2147483648"/>
            <pc:sldLayoutMk cId="1263998779" sldId="2147483677"/>
          </pc:sldLayoutMkLst>
        </pc:sldLayoutChg>
        <pc:sldLayoutChg chg="del">
          <pc:chgData name="Ontuzans, Janis" userId="38dca112-c21f-4d97-88d2-0709891c6d1f" providerId="ADAL" clId="{98485563-B028-4CDA-BF54-1519896C2D8E}" dt="2022-02-09T08:45:36.215" v="1138" actId="47"/>
          <pc:sldLayoutMkLst>
            <pc:docMk/>
            <pc:sldMasterMk cId="3684639326" sldId="2147483648"/>
            <pc:sldLayoutMk cId="1568963941" sldId="2147483701"/>
          </pc:sldLayoutMkLst>
        </pc:sldLayoutChg>
        <pc:sldLayoutChg chg="del">
          <pc:chgData name="Ontuzans, Janis" userId="38dca112-c21f-4d97-88d2-0709891c6d1f" providerId="ADAL" clId="{98485563-B028-4CDA-BF54-1519896C2D8E}" dt="2022-02-09T08:08:17.433" v="18" actId="47"/>
          <pc:sldLayoutMkLst>
            <pc:docMk/>
            <pc:sldMasterMk cId="3684639326" sldId="2147483648"/>
            <pc:sldLayoutMk cId="1315926368" sldId="2147483702"/>
          </pc:sldLayoutMkLst>
        </pc:sldLayoutChg>
        <pc:sldLayoutChg chg="del">
          <pc:chgData name="Ontuzans, Janis" userId="38dca112-c21f-4d97-88d2-0709891c6d1f" providerId="ADAL" clId="{98485563-B028-4CDA-BF54-1519896C2D8E}" dt="2022-02-09T08:45:41.440" v="1139" actId="47"/>
          <pc:sldLayoutMkLst>
            <pc:docMk/>
            <pc:sldMasterMk cId="3684639326" sldId="2147483648"/>
            <pc:sldLayoutMk cId="216956662" sldId="2147483703"/>
          </pc:sldLayoutMkLst>
        </pc:sldLayoutChg>
        <pc:sldLayoutChg chg="del">
          <pc:chgData name="Ontuzans, Janis" userId="38dca112-c21f-4d97-88d2-0709891c6d1f" providerId="ADAL" clId="{98485563-B028-4CDA-BF54-1519896C2D8E}" dt="2022-02-09T08:56:10.655" v="1183" actId="47"/>
          <pc:sldLayoutMkLst>
            <pc:docMk/>
            <pc:sldMasterMk cId="3684639326" sldId="2147483648"/>
            <pc:sldLayoutMk cId="2873744111"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8458F-3B78-4E0A-A29C-20CF37A19C16}"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6F8A1-D948-48EB-A672-6A54DA868F25}" type="slidenum">
              <a:rPr lang="en-US" smtClean="0"/>
              <a:t>‹#›</a:t>
            </a:fld>
            <a:endParaRPr lang="en-US"/>
          </a:p>
        </p:txBody>
      </p:sp>
    </p:spTree>
    <p:extLst>
      <p:ext uri="{BB962C8B-B14F-4D97-AF65-F5344CB8AC3E}">
        <p14:creationId xmlns:p14="http://schemas.microsoft.com/office/powerpoint/2010/main" val="186104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1</a:t>
            </a:fld>
            <a:endParaRPr lang="en-US" dirty="0"/>
          </a:p>
        </p:txBody>
      </p:sp>
    </p:spTree>
    <p:extLst>
      <p:ext uri="{BB962C8B-B14F-4D97-AF65-F5344CB8AC3E}">
        <p14:creationId xmlns:p14="http://schemas.microsoft.com/office/powerpoint/2010/main" val="254041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10</a:t>
            </a:fld>
            <a:endParaRPr lang="en-US" dirty="0"/>
          </a:p>
        </p:txBody>
      </p:sp>
    </p:spTree>
    <p:extLst>
      <p:ext uri="{BB962C8B-B14F-4D97-AF65-F5344CB8AC3E}">
        <p14:creationId xmlns:p14="http://schemas.microsoft.com/office/powerpoint/2010/main" val="390141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2</a:t>
            </a:fld>
            <a:endParaRPr lang="en-US" dirty="0"/>
          </a:p>
        </p:txBody>
      </p:sp>
    </p:spTree>
    <p:extLst>
      <p:ext uri="{BB962C8B-B14F-4D97-AF65-F5344CB8AC3E}">
        <p14:creationId xmlns:p14="http://schemas.microsoft.com/office/powerpoint/2010/main" val="186198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3</a:t>
            </a:fld>
            <a:endParaRPr lang="en-US" dirty="0"/>
          </a:p>
        </p:txBody>
      </p:sp>
    </p:spTree>
    <p:extLst>
      <p:ext uri="{BB962C8B-B14F-4D97-AF65-F5344CB8AC3E}">
        <p14:creationId xmlns:p14="http://schemas.microsoft.com/office/powerpoint/2010/main" val="368435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35A51-2FDE-4F4A-A2D6-F279ACC9F7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43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5</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6</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7</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8</a:t>
            </a:fld>
            <a:endParaRPr lang="en-US" dirty="0"/>
          </a:p>
        </p:txBody>
      </p:sp>
    </p:spTree>
    <p:extLst>
      <p:ext uri="{BB962C8B-B14F-4D97-AF65-F5344CB8AC3E}">
        <p14:creationId xmlns:p14="http://schemas.microsoft.com/office/powerpoint/2010/main" val="658203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9</a:t>
            </a:fld>
            <a:endParaRPr lang="en-US" dirty="0"/>
          </a:p>
        </p:txBody>
      </p:sp>
    </p:spTree>
    <p:extLst>
      <p:ext uri="{BB962C8B-B14F-4D97-AF65-F5344CB8AC3E}">
        <p14:creationId xmlns:p14="http://schemas.microsoft.com/office/powerpoint/2010/main" val="1809292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5"/>
          <p:cNvSpPr>
            <a:spLocks/>
          </p:cNvSpPr>
          <p:nvPr userDrawn="1"/>
        </p:nvSpPr>
        <p:spPr bwMode="auto">
          <a:xfrm>
            <a:off x="-3088" y="667460"/>
            <a:ext cx="8782703" cy="5642845"/>
          </a:xfrm>
          <a:custGeom>
            <a:avLst/>
            <a:gdLst>
              <a:gd name="T0" fmla="*/ 1874 w 2069"/>
              <a:gd name="T1" fmla="*/ 0 h 1329"/>
              <a:gd name="T2" fmla="*/ 0 w 2069"/>
              <a:gd name="T3" fmla="*/ 270 h 1329"/>
              <a:gd name="T4" fmla="*/ 0 w 2069"/>
              <a:gd name="T5" fmla="*/ 1329 h 1329"/>
              <a:gd name="T6" fmla="*/ 1875 w 2069"/>
              <a:gd name="T7" fmla="*/ 1028 h 1329"/>
              <a:gd name="T8" fmla="*/ 2069 w 2069"/>
              <a:gd name="T9" fmla="*/ 1027 h 1329"/>
              <a:gd name="T10" fmla="*/ 2069 w 2069"/>
              <a:gd name="T11" fmla="*/ 0 h 1329"/>
              <a:gd name="T12" fmla="*/ 1874 w 2069"/>
              <a:gd name="T13" fmla="*/ 0 h 1329"/>
            </a:gdLst>
            <a:ahLst/>
            <a:cxnLst>
              <a:cxn ang="0">
                <a:pos x="T0" y="T1"/>
              </a:cxn>
              <a:cxn ang="0">
                <a:pos x="T2" y="T3"/>
              </a:cxn>
              <a:cxn ang="0">
                <a:pos x="T4" y="T5"/>
              </a:cxn>
              <a:cxn ang="0">
                <a:pos x="T6" y="T7"/>
              </a:cxn>
              <a:cxn ang="0">
                <a:pos x="T8" y="T9"/>
              </a:cxn>
              <a:cxn ang="0">
                <a:pos x="T10" y="T11"/>
              </a:cxn>
              <a:cxn ang="0">
                <a:pos x="T12" y="T13"/>
              </a:cxn>
            </a:cxnLst>
            <a:rect l="0" t="0" r="r" b="b"/>
            <a:pathLst>
              <a:path w="2069" h="1329">
                <a:moveTo>
                  <a:pt x="1874" y="0"/>
                </a:moveTo>
                <a:cubicBezTo>
                  <a:pt x="1853" y="0"/>
                  <a:pt x="1090" y="1"/>
                  <a:pt x="0" y="270"/>
                </a:cubicBezTo>
                <a:cubicBezTo>
                  <a:pt x="0" y="1329"/>
                  <a:pt x="0" y="1329"/>
                  <a:pt x="0" y="1329"/>
                </a:cubicBezTo>
                <a:cubicBezTo>
                  <a:pt x="644" y="1143"/>
                  <a:pt x="1294" y="1029"/>
                  <a:pt x="1875" y="1028"/>
                </a:cubicBezTo>
                <a:cubicBezTo>
                  <a:pt x="2069" y="1027"/>
                  <a:pt x="2069" y="1027"/>
                  <a:pt x="2069" y="1027"/>
                </a:cubicBezTo>
                <a:cubicBezTo>
                  <a:pt x="2069" y="0"/>
                  <a:pt x="2069" y="0"/>
                  <a:pt x="2069" y="0"/>
                </a:cubicBezTo>
                <a:lnTo>
                  <a:pt x="187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7"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99666907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79953600"/>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66705748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48000" y="657225"/>
            <a:ext cx="8337600" cy="2159646"/>
          </a:xfrm>
        </p:spPr>
        <p:txBody>
          <a:bodyPr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48000" y="2940109"/>
            <a:ext cx="429120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355652874"/>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w Imag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0439400" cy="6858000"/>
          </a:xfrm>
          <a:custGeom>
            <a:avLst/>
            <a:gdLst>
              <a:gd name="connsiteX0" fmla="*/ 0 w 10439400"/>
              <a:gd name="connsiteY0" fmla="*/ 0 h 6858000"/>
              <a:gd name="connsiteX1" fmla="*/ 10439400 w 10439400"/>
              <a:gd name="connsiteY1" fmla="*/ 0 h 6858000"/>
              <a:gd name="connsiteX2" fmla="*/ 10439400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6858000">
                <a:moveTo>
                  <a:pt x="0" y="0"/>
                </a:moveTo>
                <a:lnTo>
                  <a:pt x="10439400" y="0"/>
                </a:lnTo>
                <a:cubicBezTo>
                  <a:pt x="10118557" y="2409754"/>
                  <a:pt x="9495207" y="4627001"/>
                  <a:pt x="8486847" y="6858000"/>
                </a:cubicBezTo>
                <a:lnTo>
                  <a:pt x="0" y="6858000"/>
                </a:lnTo>
                <a:lnTo>
                  <a:pt x="0" y="0"/>
                </a:lnTo>
                <a:close/>
              </a:path>
            </a:pathLst>
          </a:custGeom>
          <a:solidFill>
            <a:schemeClr val="bg1">
              <a:lumMod val="95000"/>
            </a:schemeClr>
          </a:solidFill>
        </p:spPr>
        <p:txBody>
          <a:bodyPr anchor="ctr" anchorCtr="0"/>
          <a:lstStyle>
            <a:lvl1pPr marL="0" indent="0" algn="ctr">
              <a:buFontTx/>
              <a:buNone/>
              <a:defRPr/>
            </a:lvl1pPr>
          </a:lstStyle>
          <a:p>
            <a:endParaRPr lang="en-US" dirty="0"/>
          </a:p>
        </p:txBody>
      </p:sp>
      <p:sp>
        <p:nvSpPr>
          <p:cNvPr id="2" name="Title 1"/>
          <p:cNvSpPr>
            <a:spLocks noGrp="1"/>
          </p:cNvSpPr>
          <p:nvPr>
            <p:ph type="title"/>
          </p:nvPr>
        </p:nvSpPr>
        <p:spPr>
          <a:xfrm>
            <a:off x="648000" y="657225"/>
            <a:ext cx="8337600" cy="2159646"/>
          </a:xfrm>
        </p:spPr>
        <p:txBody>
          <a:bodyPr anchor="b">
            <a:noAutofit/>
          </a:bodyPr>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
        <p:nvSpPr>
          <p:cNvPr id="16" name="Text Placeholder 2"/>
          <p:cNvSpPr>
            <a:spLocks noGrp="1"/>
          </p:cNvSpPr>
          <p:nvPr>
            <p:ph type="body" idx="14"/>
          </p:nvPr>
        </p:nvSpPr>
        <p:spPr>
          <a:xfrm>
            <a:off x="648000" y="2941200"/>
            <a:ext cx="428976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8486793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One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7999"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192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410951000"/>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One Imag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48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192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4" name="Text Placeholder 13"/>
          <p:cNvSpPr>
            <a:spLocks noGrp="1"/>
          </p:cNvSpPr>
          <p:nvPr>
            <p:ph type="body" sz="quarter" idx="14" hasCustomPrompt="1"/>
          </p:nvPr>
        </p:nvSpPr>
        <p:spPr>
          <a:xfrm>
            <a:off x="648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290311476"/>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One Wid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85809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4802188" y="1800000"/>
            <a:ext cx="6681787"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4802188" y="5788525"/>
            <a:ext cx="6681787"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520091551"/>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and On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3" name="Content Placeholder 2"/>
          <p:cNvSpPr>
            <a:spLocks noGrp="1"/>
          </p:cNvSpPr>
          <p:nvPr>
            <p:ph sz="half" idx="15"/>
          </p:nvPr>
        </p:nvSpPr>
        <p:spPr>
          <a:xfrm>
            <a:off x="3341469"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0"/>
          <p:cNvSpPr>
            <a:spLocks noGrp="1"/>
          </p:cNvSpPr>
          <p:nvPr>
            <p:ph type="pic" sz="quarter" idx="16"/>
          </p:nvPr>
        </p:nvSpPr>
        <p:spPr>
          <a:xfrm>
            <a:off x="6102417" y="1800000"/>
            <a:ext cx="5384756" cy="3960000"/>
          </a:xfrm>
          <a:solidFill>
            <a:schemeClr val="bg1">
              <a:lumMod val="95000"/>
            </a:schemeClr>
          </a:solidFill>
        </p:spPr>
        <p:txBody>
          <a:bodyPr anchor="ctr" anchorCtr="0"/>
          <a:lstStyle>
            <a:lvl1pPr marL="0" indent="0" algn="ctr">
              <a:buFontTx/>
              <a:buNone/>
              <a:defRPr b="1"/>
            </a:lvl1pPr>
          </a:lstStyle>
          <a:p>
            <a:endParaRPr lang="en-US"/>
          </a:p>
        </p:txBody>
      </p:sp>
      <p:sp>
        <p:nvSpPr>
          <p:cNvPr id="16" name="Text Placeholder 13"/>
          <p:cNvSpPr>
            <a:spLocks noGrp="1"/>
          </p:cNvSpPr>
          <p:nvPr>
            <p:ph type="body" sz="quarter" idx="17" hasCustomPrompt="1"/>
          </p:nvPr>
        </p:nvSpPr>
        <p:spPr>
          <a:xfrm>
            <a:off x="6102416" y="5792813"/>
            <a:ext cx="5384756"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258882955"/>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1800000"/>
            <a:ext cx="10835975"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4526" y="5788525"/>
            <a:ext cx="1083945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230902780"/>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1"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8000" y="5788525"/>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
        <p:nvSpPr>
          <p:cNvPr id="13" name="Picture Placeholder 10"/>
          <p:cNvSpPr>
            <a:spLocks noGrp="1"/>
          </p:cNvSpPr>
          <p:nvPr>
            <p:ph type="pic" sz="quarter" idx="15"/>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5" name="Text Placeholder 13"/>
          <p:cNvSpPr>
            <a:spLocks noGrp="1"/>
          </p:cNvSpPr>
          <p:nvPr>
            <p:ph type="body" sz="quarter" idx="16" hasCustomPrompt="1"/>
          </p:nvPr>
        </p:nvSpPr>
        <p:spPr>
          <a:xfrm>
            <a:off x="6192000" y="5786797"/>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5217155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oman with Bike">
    <p:spTree>
      <p:nvGrpSpPr>
        <p:cNvPr id="1" name=""/>
        <p:cNvGrpSpPr/>
        <p:nvPr/>
      </p:nvGrpSpPr>
      <p:grpSpPr>
        <a:xfrm>
          <a:off x="0" y="0"/>
          <a:ext cx="0" cy="0"/>
          <a:chOff x="0" y="0"/>
          <a:chExt cx="0" cy="0"/>
        </a:xfrm>
      </p:grpSpPr>
      <p:sp>
        <p:nvSpPr>
          <p:cNvPr id="9"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b="21"/>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0"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530671392"/>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2295412"/>
            <a:ext cx="5292000" cy="3669383"/>
          </a:xfrm>
          <a:solidFill>
            <a:schemeClr val="bg1">
              <a:lumMod val="95000"/>
            </a:schemeClr>
          </a:solidFill>
        </p:spPr>
        <p:txBody>
          <a:bodyPr anchor="ctr" anchorCtr="0"/>
          <a:lstStyle>
            <a:lvl1pPr marL="0" indent="0" algn="ctr">
              <a:buFontTx/>
              <a:buNone/>
              <a:defRPr b="1"/>
            </a:lvl1pPr>
          </a:lstStyle>
          <a:p>
            <a:endParaRPr lang="en-US"/>
          </a:p>
        </p:txBody>
      </p:sp>
      <p:sp>
        <p:nvSpPr>
          <p:cNvPr id="13" name="Picture Placeholder 10"/>
          <p:cNvSpPr>
            <a:spLocks noGrp="1"/>
          </p:cNvSpPr>
          <p:nvPr>
            <p:ph type="pic" sz="quarter" idx="15"/>
          </p:nvPr>
        </p:nvSpPr>
        <p:spPr>
          <a:xfrm>
            <a:off x="6131247" y="2296800"/>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2" name="Picture Placeholder 10"/>
          <p:cNvSpPr>
            <a:spLocks noGrp="1"/>
          </p:cNvSpPr>
          <p:nvPr>
            <p:ph type="pic" sz="quarter" idx="17"/>
          </p:nvPr>
        </p:nvSpPr>
        <p:spPr>
          <a:xfrm>
            <a:off x="8903235" y="2295412"/>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6" name="Picture Placeholder 10"/>
          <p:cNvSpPr>
            <a:spLocks noGrp="1"/>
          </p:cNvSpPr>
          <p:nvPr>
            <p:ph type="pic" sz="quarter" idx="18"/>
          </p:nvPr>
        </p:nvSpPr>
        <p:spPr>
          <a:xfrm>
            <a:off x="6131247" y="3855749"/>
            <a:ext cx="5352728" cy="2109045"/>
          </a:xfrm>
          <a:solidFill>
            <a:schemeClr val="bg1">
              <a:lumMod val="95000"/>
            </a:schemeClr>
          </a:solidFill>
        </p:spPr>
        <p:txBody>
          <a:bodyPr anchor="ctr" anchorCtr="0"/>
          <a:lstStyle>
            <a:lvl1pPr marL="0" indent="0" algn="ctr">
              <a:buFontTx/>
              <a:buNone/>
              <a:defRPr b="1"/>
            </a:lvl1pPr>
          </a:lstStyle>
          <a:p>
            <a:endParaRPr lang="en-US"/>
          </a:p>
        </p:txBody>
      </p:sp>
    </p:spTree>
    <p:extLst>
      <p:ext uri="{BB962C8B-B14F-4D97-AF65-F5344CB8AC3E}">
        <p14:creationId xmlns:p14="http://schemas.microsoft.com/office/powerpoint/2010/main" val="4063502021"/>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Date Author Title</a:t>
            </a:r>
          </a:p>
        </p:txBody>
      </p:sp>
      <p:sp>
        <p:nvSpPr>
          <p:cNvPr id="3" name="Footer Placeholder 2"/>
          <p:cNvSpPr>
            <a:spLocks noGrp="1"/>
          </p:cNvSpPr>
          <p:nvPr>
            <p:ph type="ftr" sz="quarter" idx="11"/>
          </p:nvPr>
        </p:nvSpPr>
        <p:spPr/>
        <p:txBody>
          <a:bodyPr/>
          <a:lstStyle/>
          <a:p>
            <a:r>
              <a:rPr lang="en-US" dirty="0"/>
              <a:t>INTERNAL</a:t>
            </a:r>
          </a:p>
        </p:txBody>
      </p:sp>
      <p:sp>
        <p:nvSpPr>
          <p:cNvPr id="4" name="Slide Number Placeholder 3"/>
          <p:cNvSpPr>
            <a:spLocks noGrp="1"/>
          </p:cNvSpPr>
          <p:nvPr>
            <p:ph type="sldNum" sz="quarter" idx="12"/>
          </p:nvPr>
        </p:nvSpPr>
        <p:spPr/>
        <p:txBody>
          <a:bodyPr/>
          <a:lstStyle/>
          <a:p>
            <a:fld id="{B8323A3C-F378-4ECE-A09C-8538A7196462}" type="slidenum">
              <a:rPr lang="en-US" smtClean="0"/>
              <a:pPr/>
              <a:t>‹#›</a:t>
            </a:fld>
            <a:endParaRPr lang="en-US" dirty="0"/>
          </a:p>
        </p:txBody>
      </p:sp>
      <p:sp>
        <p:nvSpPr>
          <p:cNvPr id="5" name="Text Placeholder 8"/>
          <p:cNvSpPr>
            <a:spLocks noGrp="1"/>
          </p:cNvSpPr>
          <p:nvPr>
            <p:ph type="body" sz="quarter" idx="13" hasCustomPrompt="1"/>
          </p:nvPr>
        </p:nvSpPr>
        <p:spPr>
          <a:xfrm>
            <a:off x="5048243" y="6264000"/>
            <a:ext cx="4476781" cy="363600"/>
          </a:xfrm>
        </p:spPr>
        <p:txBody>
          <a:bodyPr anchor="ctr" anchorCtr="0"/>
          <a:lstStyle>
            <a:lvl1pPr>
              <a:buNone/>
              <a:defRPr sz="786" i="0">
                <a:solidFill>
                  <a:srgbClr val="005E57"/>
                </a:solidFill>
              </a:defRPr>
            </a:lvl1pPr>
          </a:lstStyle>
          <a:p>
            <a:pPr lvl="0"/>
            <a:r>
              <a:rPr lang="en-US" noProof="0" dirty="0"/>
              <a:t>Source</a:t>
            </a:r>
          </a:p>
        </p:txBody>
      </p:sp>
    </p:spTree>
    <p:extLst>
      <p:ext uri="{BB962C8B-B14F-4D97-AF65-F5344CB8AC3E}">
        <p14:creationId xmlns:p14="http://schemas.microsoft.com/office/powerpoint/2010/main" val="1531725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5"/>
          <p:cNvSpPr>
            <a:spLocks/>
          </p:cNvSpPr>
          <p:nvPr userDrawn="1"/>
        </p:nvSpPr>
        <p:spPr bwMode="auto">
          <a:xfrm>
            <a:off x="-3088" y="667460"/>
            <a:ext cx="8782703" cy="5642845"/>
          </a:xfrm>
          <a:custGeom>
            <a:avLst/>
            <a:gdLst>
              <a:gd name="T0" fmla="*/ 1874 w 2069"/>
              <a:gd name="T1" fmla="*/ 0 h 1329"/>
              <a:gd name="T2" fmla="*/ 0 w 2069"/>
              <a:gd name="T3" fmla="*/ 270 h 1329"/>
              <a:gd name="T4" fmla="*/ 0 w 2069"/>
              <a:gd name="T5" fmla="*/ 1329 h 1329"/>
              <a:gd name="T6" fmla="*/ 1875 w 2069"/>
              <a:gd name="T7" fmla="*/ 1028 h 1329"/>
              <a:gd name="T8" fmla="*/ 2069 w 2069"/>
              <a:gd name="T9" fmla="*/ 1027 h 1329"/>
              <a:gd name="T10" fmla="*/ 2069 w 2069"/>
              <a:gd name="T11" fmla="*/ 0 h 1329"/>
              <a:gd name="T12" fmla="*/ 1874 w 2069"/>
              <a:gd name="T13" fmla="*/ 0 h 1329"/>
            </a:gdLst>
            <a:ahLst/>
            <a:cxnLst>
              <a:cxn ang="0">
                <a:pos x="T0" y="T1"/>
              </a:cxn>
              <a:cxn ang="0">
                <a:pos x="T2" y="T3"/>
              </a:cxn>
              <a:cxn ang="0">
                <a:pos x="T4" y="T5"/>
              </a:cxn>
              <a:cxn ang="0">
                <a:pos x="T6" y="T7"/>
              </a:cxn>
              <a:cxn ang="0">
                <a:pos x="T8" y="T9"/>
              </a:cxn>
              <a:cxn ang="0">
                <a:pos x="T10" y="T11"/>
              </a:cxn>
              <a:cxn ang="0">
                <a:pos x="T12" y="T13"/>
              </a:cxn>
            </a:cxnLst>
            <a:rect l="0" t="0" r="r" b="b"/>
            <a:pathLst>
              <a:path w="2069" h="1329">
                <a:moveTo>
                  <a:pt x="1874" y="0"/>
                </a:moveTo>
                <a:cubicBezTo>
                  <a:pt x="1853" y="0"/>
                  <a:pt x="1090" y="1"/>
                  <a:pt x="0" y="270"/>
                </a:cubicBezTo>
                <a:cubicBezTo>
                  <a:pt x="0" y="1329"/>
                  <a:pt x="0" y="1329"/>
                  <a:pt x="0" y="1329"/>
                </a:cubicBezTo>
                <a:cubicBezTo>
                  <a:pt x="644" y="1143"/>
                  <a:pt x="1294" y="1029"/>
                  <a:pt x="1875" y="1028"/>
                </a:cubicBezTo>
                <a:cubicBezTo>
                  <a:pt x="2069" y="1027"/>
                  <a:pt x="2069" y="1027"/>
                  <a:pt x="2069" y="1027"/>
                </a:cubicBezTo>
                <a:cubicBezTo>
                  <a:pt x="2069" y="0"/>
                  <a:pt x="2069" y="0"/>
                  <a:pt x="2069" y="0"/>
                </a:cubicBezTo>
                <a:lnTo>
                  <a:pt x="187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7"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271858635"/>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oman with Bike">
    <p:spTree>
      <p:nvGrpSpPr>
        <p:cNvPr id="1" name=""/>
        <p:cNvGrpSpPr/>
        <p:nvPr/>
      </p:nvGrpSpPr>
      <p:grpSpPr>
        <a:xfrm>
          <a:off x="0" y="0"/>
          <a:ext cx="0" cy="0"/>
          <a:chOff x="0" y="0"/>
          <a:chExt cx="0" cy="0"/>
        </a:xfrm>
      </p:grpSpPr>
      <p:sp>
        <p:nvSpPr>
          <p:cNvPr id="9"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b="21"/>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0"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083571074"/>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Forest Birds Eye">
    <p:spTree>
      <p:nvGrpSpPr>
        <p:cNvPr id="1" name=""/>
        <p:cNvGrpSpPr/>
        <p:nvPr/>
      </p:nvGrpSpPr>
      <p:grpSpPr>
        <a:xfrm>
          <a:off x="0" y="0"/>
          <a:ext cx="0" cy="0"/>
          <a:chOff x="0" y="0"/>
          <a:chExt cx="0" cy="0"/>
        </a:xfrm>
      </p:grpSpPr>
      <p:sp>
        <p:nvSpPr>
          <p:cNvPr id="12"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3"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998579824"/>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Breakfast">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085114504"/>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Construction">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727883016"/>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000" y="1800000"/>
            <a:ext cx="805032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4058775305"/>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2827"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16496855"/>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0" name="Content Placeholder 2"/>
          <p:cNvSpPr>
            <a:spLocks noGrp="1"/>
          </p:cNvSpPr>
          <p:nvPr>
            <p:ph sz="half" idx="14"/>
          </p:nvPr>
        </p:nvSpPr>
        <p:spPr>
          <a:xfrm>
            <a:off x="4337175"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802635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662192"/>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orest Birds Eye">
    <p:spTree>
      <p:nvGrpSpPr>
        <p:cNvPr id="1" name=""/>
        <p:cNvGrpSpPr/>
        <p:nvPr/>
      </p:nvGrpSpPr>
      <p:grpSpPr>
        <a:xfrm>
          <a:off x="0" y="0"/>
          <a:ext cx="0" cy="0"/>
          <a:chOff x="0" y="0"/>
          <a:chExt cx="0" cy="0"/>
        </a:xfrm>
      </p:grpSpPr>
      <p:sp>
        <p:nvSpPr>
          <p:cNvPr id="12"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3"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833905244"/>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1/4/2021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1490024142"/>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1/4/2021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2934590995"/>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1/4/2021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883885337"/>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48000" y="657225"/>
            <a:ext cx="8337600" cy="2159646"/>
          </a:xfrm>
        </p:spPr>
        <p:txBody>
          <a:bodyPr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48000" y="2940109"/>
            <a:ext cx="429120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046137067"/>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w Imag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0439400" cy="6858000"/>
          </a:xfrm>
          <a:custGeom>
            <a:avLst/>
            <a:gdLst>
              <a:gd name="connsiteX0" fmla="*/ 0 w 10439400"/>
              <a:gd name="connsiteY0" fmla="*/ 0 h 6858000"/>
              <a:gd name="connsiteX1" fmla="*/ 10439400 w 10439400"/>
              <a:gd name="connsiteY1" fmla="*/ 0 h 6858000"/>
              <a:gd name="connsiteX2" fmla="*/ 10439400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6858000">
                <a:moveTo>
                  <a:pt x="0" y="0"/>
                </a:moveTo>
                <a:lnTo>
                  <a:pt x="10439400" y="0"/>
                </a:lnTo>
                <a:cubicBezTo>
                  <a:pt x="10118557" y="2409754"/>
                  <a:pt x="9495207" y="4627001"/>
                  <a:pt x="8486847" y="6858000"/>
                </a:cubicBezTo>
                <a:lnTo>
                  <a:pt x="0" y="6858000"/>
                </a:lnTo>
                <a:lnTo>
                  <a:pt x="0" y="0"/>
                </a:lnTo>
                <a:close/>
              </a:path>
            </a:pathLst>
          </a:custGeom>
          <a:solidFill>
            <a:schemeClr val="bg1">
              <a:lumMod val="95000"/>
            </a:schemeClr>
          </a:solidFill>
        </p:spPr>
        <p:txBody>
          <a:bodyPr anchor="ctr" anchorCtr="0"/>
          <a:lstStyle>
            <a:lvl1pPr marL="0" indent="0" algn="ctr">
              <a:buFontTx/>
              <a:buNone/>
              <a:defRPr/>
            </a:lvl1pPr>
          </a:lstStyle>
          <a:p>
            <a:endParaRPr lang="en-US" dirty="0"/>
          </a:p>
        </p:txBody>
      </p:sp>
      <p:sp>
        <p:nvSpPr>
          <p:cNvPr id="2" name="Title 1"/>
          <p:cNvSpPr>
            <a:spLocks noGrp="1"/>
          </p:cNvSpPr>
          <p:nvPr>
            <p:ph type="title"/>
          </p:nvPr>
        </p:nvSpPr>
        <p:spPr>
          <a:xfrm>
            <a:off x="648000" y="657225"/>
            <a:ext cx="8337600" cy="2159646"/>
          </a:xfrm>
        </p:spPr>
        <p:txBody>
          <a:bodyPr anchor="b">
            <a:noAutofit/>
          </a:bodyPr>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
        <p:nvSpPr>
          <p:cNvPr id="16" name="Text Placeholder 2"/>
          <p:cNvSpPr>
            <a:spLocks noGrp="1"/>
          </p:cNvSpPr>
          <p:nvPr>
            <p:ph type="body" idx="14"/>
          </p:nvPr>
        </p:nvSpPr>
        <p:spPr>
          <a:xfrm>
            <a:off x="648000" y="2941200"/>
            <a:ext cx="428976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620397474"/>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One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7999"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192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143174460"/>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One Imag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48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192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4" name="Text Placeholder 13"/>
          <p:cNvSpPr>
            <a:spLocks noGrp="1"/>
          </p:cNvSpPr>
          <p:nvPr>
            <p:ph type="body" sz="quarter" idx="14" hasCustomPrompt="1"/>
          </p:nvPr>
        </p:nvSpPr>
        <p:spPr>
          <a:xfrm>
            <a:off x="648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340442601"/>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One Wid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85809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4802188" y="1800000"/>
            <a:ext cx="6681787"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4802188" y="5788525"/>
            <a:ext cx="6681787"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602938219"/>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and On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3" name="Content Placeholder 2"/>
          <p:cNvSpPr>
            <a:spLocks noGrp="1"/>
          </p:cNvSpPr>
          <p:nvPr>
            <p:ph sz="half" idx="15"/>
          </p:nvPr>
        </p:nvSpPr>
        <p:spPr>
          <a:xfrm>
            <a:off x="3341469"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0"/>
          <p:cNvSpPr>
            <a:spLocks noGrp="1"/>
          </p:cNvSpPr>
          <p:nvPr>
            <p:ph type="pic" sz="quarter" idx="16"/>
          </p:nvPr>
        </p:nvSpPr>
        <p:spPr>
          <a:xfrm>
            <a:off x="6102417" y="1800000"/>
            <a:ext cx="5384756" cy="3960000"/>
          </a:xfrm>
          <a:solidFill>
            <a:schemeClr val="bg1">
              <a:lumMod val="95000"/>
            </a:schemeClr>
          </a:solidFill>
        </p:spPr>
        <p:txBody>
          <a:bodyPr anchor="ctr" anchorCtr="0"/>
          <a:lstStyle>
            <a:lvl1pPr marL="0" indent="0" algn="ctr">
              <a:buFontTx/>
              <a:buNone/>
              <a:defRPr b="1"/>
            </a:lvl1pPr>
          </a:lstStyle>
          <a:p>
            <a:endParaRPr lang="en-US"/>
          </a:p>
        </p:txBody>
      </p:sp>
      <p:sp>
        <p:nvSpPr>
          <p:cNvPr id="16" name="Text Placeholder 13"/>
          <p:cNvSpPr>
            <a:spLocks noGrp="1"/>
          </p:cNvSpPr>
          <p:nvPr>
            <p:ph type="body" sz="quarter" idx="17" hasCustomPrompt="1"/>
          </p:nvPr>
        </p:nvSpPr>
        <p:spPr>
          <a:xfrm>
            <a:off x="6102416" y="5792813"/>
            <a:ext cx="5384756"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698590662"/>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1800000"/>
            <a:ext cx="10835975"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4526" y="5788525"/>
            <a:ext cx="1083945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60404948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reakfast">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44274211"/>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1"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8000" y="5788525"/>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
        <p:nvSpPr>
          <p:cNvPr id="13" name="Picture Placeholder 10"/>
          <p:cNvSpPr>
            <a:spLocks noGrp="1"/>
          </p:cNvSpPr>
          <p:nvPr>
            <p:ph type="pic" sz="quarter" idx="15"/>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5" name="Text Placeholder 13"/>
          <p:cNvSpPr>
            <a:spLocks noGrp="1"/>
          </p:cNvSpPr>
          <p:nvPr>
            <p:ph type="body" sz="quarter" idx="16" hasCustomPrompt="1"/>
          </p:nvPr>
        </p:nvSpPr>
        <p:spPr>
          <a:xfrm>
            <a:off x="6192000" y="5786797"/>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458922722"/>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2295412"/>
            <a:ext cx="5292000" cy="3669383"/>
          </a:xfrm>
          <a:solidFill>
            <a:schemeClr val="bg1">
              <a:lumMod val="95000"/>
            </a:schemeClr>
          </a:solidFill>
        </p:spPr>
        <p:txBody>
          <a:bodyPr anchor="ctr" anchorCtr="0"/>
          <a:lstStyle>
            <a:lvl1pPr marL="0" indent="0" algn="ctr">
              <a:buFontTx/>
              <a:buNone/>
              <a:defRPr b="1"/>
            </a:lvl1pPr>
          </a:lstStyle>
          <a:p>
            <a:endParaRPr lang="en-US"/>
          </a:p>
        </p:txBody>
      </p:sp>
      <p:sp>
        <p:nvSpPr>
          <p:cNvPr id="13" name="Picture Placeholder 10"/>
          <p:cNvSpPr>
            <a:spLocks noGrp="1"/>
          </p:cNvSpPr>
          <p:nvPr>
            <p:ph type="pic" sz="quarter" idx="15"/>
          </p:nvPr>
        </p:nvSpPr>
        <p:spPr>
          <a:xfrm>
            <a:off x="6131247" y="2296800"/>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2" name="Picture Placeholder 10"/>
          <p:cNvSpPr>
            <a:spLocks noGrp="1"/>
          </p:cNvSpPr>
          <p:nvPr>
            <p:ph type="pic" sz="quarter" idx="17"/>
          </p:nvPr>
        </p:nvSpPr>
        <p:spPr>
          <a:xfrm>
            <a:off x="8903235" y="2295412"/>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6" name="Picture Placeholder 10"/>
          <p:cNvSpPr>
            <a:spLocks noGrp="1"/>
          </p:cNvSpPr>
          <p:nvPr>
            <p:ph type="pic" sz="quarter" idx="18"/>
          </p:nvPr>
        </p:nvSpPr>
        <p:spPr>
          <a:xfrm>
            <a:off x="6131247" y="3855749"/>
            <a:ext cx="5352728" cy="2109045"/>
          </a:xfrm>
          <a:solidFill>
            <a:schemeClr val="bg1">
              <a:lumMod val="95000"/>
            </a:schemeClr>
          </a:solidFill>
        </p:spPr>
        <p:txBody>
          <a:bodyPr anchor="ctr" anchorCtr="0"/>
          <a:lstStyle>
            <a:lvl1pPr marL="0" indent="0" algn="ctr">
              <a:buFontTx/>
              <a:buNone/>
              <a:defRPr b="1"/>
            </a:lvl1pPr>
          </a:lstStyle>
          <a:p>
            <a:endParaRPr lang="en-US"/>
          </a:p>
        </p:txBody>
      </p:sp>
    </p:spTree>
    <p:extLst>
      <p:ext uri="{BB962C8B-B14F-4D97-AF65-F5344CB8AC3E}">
        <p14:creationId xmlns:p14="http://schemas.microsoft.com/office/powerpoint/2010/main" val="2451821016"/>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7BFD-7304-44D7-B269-A9B1403E7B60}"/>
              </a:ext>
            </a:extLst>
          </p:cNvPr>
          <p:cNvSpPr>
            <a:spLocks noGrp="1"/>
          </p:cNvSpPr>
          <p:nvPr>
            <p:ph type="title" hasCustomPrompt="1"/>
          </p:nvPr>
        </p:nvSpPr>
        <p:spPr>
          <a:noFill/>
        </p:spPr>
        <p:txBody>
          <a:bodyPr>
            <a:noAutofit/>
          </a:bodyPr>
          <a:lstStyle>
            <a:lvl1pPr>
              <a:defRPr/>
            </a:lvl1pPr>
          </a:lstStyle>
          <a:p>
            <a:r>
              <a:rPr lang="en-US" dirty="0"/>
              <a:t>CLICK TO ADD TITLE</a:t>
            </a:r>
          </a:p>
        </p:txBody>
      </p:sp>
      <p:sp>
        <p:nvSpPr>
          <p:cNvPr id="3" name="Slide Number Placeholder 2">
            <a:extLst>
              <a:ext uri="{FF2B5EF4-FFF2-40B4-BE49-F238E27FC236}">
                <a16:creationId xmlns:a16="http://schemas.microsoft.com/office/drawing/2014/main" id="{5AB8D276-0B96-4C5E-8B4A-7A7B55C6D35F}"/>
              </a:ext>
            </a:extLst>
          </p:cNvPr>
          <p:cNvSpPr>
            <a:spLocks noGrp="1"/>
          </p:cNvSpPr>
          <p:nvPr>
            <p:ph type="sldNum" sz="quarter" idx="10"/>
          </p:nvPr>
        </p:nvSpPr>
        <p:spPr/>
        <p:txBody>
          <a:bodyPr/>
          <a:lstStyle/>
          <a:p>
            <a:fld id="{42FD7A33-02BB-4947-AD7F-E31EAC692D45}" type="slidenum">
              <a:rPr lang="en-US" smtClean="0"/>
              <a:pPr/>
              <a:t>‹#›</a:t>
            </a:fld>
            <a:endParaRPr lang="en-US" dirty="0"/>
          </a:p>
        </p:txBody>
      </p:sp>
      <p:sp>
        <p:nvSpPr>
          <p:cNvPr id="4" name="Footer Placeholder 3">
            <a:extLst>
              <a:ext uri="{FF2B5EF4-FFF2-40B4-BE49-F238E27FC236}">
                <a16:creationId xmlns:a16="http://schemas.microsoft.com/office/drawing/2014/main" id="{4CE001D5-B327-4066-B241-92C42131A112}"/>
              </a:ext>
            </a:extLst>
          </p:cNvPr>
          <p:cNvSpPr>
            <a:spLocks noGrp="1"/>
          </p:cNvSpPr>
          <p:nvPr>
            <p:ph type="ftr" sz="quarter" idx="11"/>
          </p:nvPr>
        </p:nvSpPr>
        <p:spPr/>
        <p:txBody>
          <a:bodyPr/>
          <a:lstStyle/>
          <a:p>
            <a:r>
              <a:rPr lang="en-US" dirty="0"/>
              <a:t>© Talent </a:t>
            </a:r>
            <a:r>
              <a:rPr lang="en-US" dirty="0" err="1"/>
              <a:t>Vectia</a:t>
            </a:r>
            <a:endParaRPr lang="en-US" dirty="0"/>
          </a:p>
        </p:txBody>
      </p:sp>
      <p:sp>
        <p:nvSpPr>
          <p:cNvPr id="6" name="Text Placeholder 5">
            <a:extLst>
              <a:ext uri="{FF2B5EF4-FFF2-40B4-BE49-F238E27FC236}">
                <a16:creationId xmlns:a16="http://schemas.microsoft.com/office/drawing/2014/main" id="{F9D5BE8D-71CC-4B42-9B0F-794B324C5EFB}"/>
              </a:ext>
            </a:extLst>
          </p:cNvPr>
          <p:cNvSpPr>
            <a:spLocks noGrp="1"/>
          </p:cNvSpPr>
          <p:nvPr>
            <p:ph type="body" sz="quarter" idx="12"/>
          </p:nvPr>
        </p:nvSpPr>
        <p:spPr>
          <a:xfrm>
            <a:off x="363600" y="1413451"/>
            <a:ext cx="11464800" cy="4901989"/>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Construction">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228150514"/>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000" y="1800000"/>
            <a:ext cx="805032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862704740"/>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2827"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80892664"/>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0" name="Content Placeholder 2"/>
          <p:cNvSpPr>
            <a:spLocks noGrp="1"/>
          </p:cNvSpPr>
          <p:nvPr>
            <p:ph sz="half" idx="14"/>
          </p:nvPr>
        </p:nvSpPr>
        <p:spPr>
          <a:xfrm>
            <a:off x="4337175"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802635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6863649"/>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9/2/2021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965624675"/>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ags" Target="../tags/tag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
        <p:nvSpPr>
          <p:cNvPr id="2" name="Title Placeholder 1"/>
          <p:cNvSpPr>
            <a:spLocks noGrp="1"/>
          </p:cNvSpPr>
          <p:nvPr>
            <p:ph type="title"/>
          </p:nvPr>
        </p:nvSpPr>
        <p:spPr>
          <a:xfrm>
            <a:off x="648000" y="663506"/>
            <a:ext cx="8050327" cy="968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800000"/>
            <a:ext cx="80496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9600" y="6385607"/>
            <a:ext cx="2228400" cy="144000"/>
          </a:xfrm>
          <a:prstGeom prst="rect">
            <a:avLst/>
          </a:prstGeom>
        </p:spPr>
        <p:txBody>
          <a:bodyPr vert="horz" lIns="0" tIns="0" rIns="0" bIns="0" rtlCol="0" anchor="ctr"/>
          <a:lstStyle>
            <a:lvl1pPr algn="l">
              <a:defRPr sz="800">
                <a:solidFill>
                  <a:schemeClr val="tx1"/>
                </a:solidFill>
              </a:defRPr>
            </a:lvl1pPr>
          </a:lstStyle>
          <a:p>
            <a:r>
              <a:rPr lang="en-US" dirty="0"/>
              <a:t>9/2/2021</a:t>
            </a:r>
          </a:p>
        </p:txBody>
      </p:sp>
      <p:sp>
        <p:nvSpPr>
          <p:cNvPr id="5" name="Footer Placeholder 4"/>
          <p:cNvSpPr>
            <a:spLocks noGrp="1"/>
          </p:cNvSpPr>
          <p:nvPr>
            <p:ph type="ftr" sz="quarter" idx="3"/>
          </p:nvPr>
        </p:nvSpPr>
        <p:spPr>
          <a:xfrm>
            <a:off x="648000" y="6540688"/>
            <a:ext cx="2520000" cy="144000"/>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648000" y="6385607"/>
            <a:ext cx="288000" cy="144000"/>
          </a:xfrm>
          <a:prstGeom prst="rect">
            <a:avLst/>
          </a:prstGeom>
        </p:spPr>
        <p:txBody>
          <a:bodyPr vert="horz" lIns="0" tIns="0" rIns="0" bIns="0" rtlCol="0" anchor="ctr"/>
          <a:lstStyle>
            <a:lvl1pPr algn="l">
              <a:defRPr sz="800">
                <a:solidFill>
                  <a:schemeClr val="tx1"/>
                </a:solidFill>
              </a:defRPr>
            </a:lvl1pPr>
          </a:lstStyle>
          <a:p>
            <a:fld id="{FB11BD77-5CEB-4A67-B6FA-87C329E83F86}" type="slidenum">
              <a:rPr lang="en-US" smtClean="0"/>
              <a:pPr/>
              <a:t>‹#›</a:t>
            </a:fld>
            <a:endParaRPr lang="en-US" dirty="0"/>
          </a:p>
        </p:txBody>
      </p:sp>
      <p:sp>
        <p:nvSpPr>
          <p:cNvPr id="8" name="Freeform 5"/>
          <p:cNvSpPr>
            <a:spLocks/>
          </p:cNvSpPr>
          <p:nvPr userDrawn="1"/>
        </p:nvSpPr>
        <p:spPr bwMode="auto">
          <a:xfrm>
            <a:off x="4704345" y="6135394"/>
            <a:ext cx="7488000" cy="724650"/>
          </a:xfrm>
          <a:custGeom>
            <a:avLst/>
            <a:gdLst>
              <a:gd name="T0" fmla="*/ 1741 w 1741"/>
              <a:gd name="T1" fmla="*/ 168 h 168"/>
              <a:gd name="T2" fmla="*/ 1741 w 1741"/>
              <a:gd name="T3" fmla="*/ 0 h 168"/>
              <a:gd name="T4" fmla="*/ 1511 w 1741"/>
              <a:gd name="T5" fmla="*/ 1 h 168"/>
              <a:gd name="T6" fmla="*/ 0 w 1741"/>
              <a:gd name="T7" fmla="*/ 168 h 168"/>
              <a:gd name="T8" fmla="*/ 1741 w 1741"/>
              <a:gd name="T9" fmla="*/ 168 h 168"/>
            </a:gdLst>
            <a:ahLst/>
            <a:cxnLst>
              <a:cxn ang="0">
                <a:pos x="T0" y="T1"/>
              </a:cxn>
              <a:cxn ang="0">
                <a:pos x="T2" y="T3"/>
              </a:cxn>
              <a:cxn ang="0">
                <a:pos x="T4" y="T5"/>
              </a:cxn>
              <a:cxn ang="0">
                <a:pos x="T6" y="T7"/>
              </a:cxn>
              <a:cxn ang="0">
                <a:pos x="T8" y="T9"/>
              </a:cxn>
            </a:cxnLst>
            <a:rect l="0" t="0" r="r" b="b"/>
            <a:pathLst>
              <a:path w="1741" h="168">
                <a:moveTo>
                  <a:pt x="1741" y="168"/>
                </a:moveTo>
                <a:cubicBezTo>
                  <a:pt x="1741" y="0"/>
                  <a:pt x="1741" y="0"/>
                  <a:pt x="1741" y="0"/>
                </a:cubicBezTo>
                <a:cubicBezTo>
                  <a:pt x="1511" y="1"/>
                  <a:pt x="1511" y="1"/>
                  <a:pt x="1511" y="1"/>
                </a:cubicBezTo>
                <a:cubicBezTo>
                  <a:pt x="1491" y="1"/>
                  <a:pt x="902" y="1"/>
                  <a:pt x="0" y="168"/>
                </a:cubicBezTo>
                <a:lnTo>
                  <a:pt x="1741"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1" name="Picture 10">
            <a:extLst>
              <a:ext uri="{FF2B5EF4-FFF2-40B4-BE49-F238E27FC236}">
                <a16:creationId xmlns:a16="http://schemas.microsoft.com/office/drawing/2014/main" id="{3BAE3E19-C64A-4758-BE06-D3370A12FF8E}"/>
              </a:ext>
            </a:extLst>
          </p:cNvPr>
          <p:cNvPicPr>
            <a:picLocks/>
          </p:cNvPicPr>
          <p:nvPr userDrawn="1"/>
        </p:nvPicPr>
        <p:blipFill>
          <a:blip r:embed="rId25"/>
          <a:stretch>
            <a:fillRect/>
          </a:stretch>
        </p:blipFill>
        <p:spPr>
          <a:xfrm>
            <a:off x="9234003" y="6404402"/>
            <a:ext cx="2268001" cy="108000"/>
          </a:xfrm>
          <a:prstGeom prst="rect">
            <a:avLst/>
          </a:prstGeom>
        </p:spPr>
      </p:pic>
      <p:sp>
        <p:nvSpPr>
          <p:cNvPr id="10" name="xxLanguageTextBox">
            <a:extLst>
              <a:ext uri="{FF2B5EF4-FFF2-40B4-BE49-F238E27FC236}">
                <a16:creationId xmlns:a16="http://schemas.microsoft.com/office/drawing/2014/main" id="{B8FBAD34-294A-43F4-96D6-935C97455966}"/>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3932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74" r:id="rId4"/>
    <p:sldLayoutId id="2147483675" r:id="rId5"/>
    <p:sldLayoutId id="2147483650" r:id="rId6"/>
    <p:sldLayoutId id="2147483652" r:id="rId7"/>
    <p:sldLayoutId id="2147483664" r:id="rId8"/>
    <p:sldLayoutId id="2147483654" r:id="rId9"/>
    <p:sldLayoutId id="2147483655" r:id="rId10"/>
    <p:sldLayoutId id="2147483669" r:id="rId11"/>
    <p:sldLayoutId id="2147483651" r:id="rId12"/>
    <p:sldLayoutId id="2147483668" r:id="rId13"/>
    <p:sldLayoutId id="2147483670" r:id="rId14"/>
    <p:sldLayoutId id="2147483671" r:id="rId15"/>
    <p:sldLayoutId id="2147483665" r:id="rId16"/>
    <p:sldLayoutId id="2147483667" r:id="rId17"/>
    <p:sldLayoutId id="2147483672" r:id="rId18"/>
    <p:sldLayoutId id="2147483666" r:id="rId19"/>
    <p:sldLayoutId id="2147483673" r:id="rId20"/>
    <p:sldLayoutId id="2147483676" r:id="rId21"/>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3861" userDrawn="1">
          <p15:clr>
            <a:srgbClr val="F26B43"/>
          </p15:clr>
        </p15:guide>
        <p15:guide id="3" orient="horz" pos="2160" userDrawn="1">
          <p15:clr>
            <a:srgbClr val="F26B43"/>
          </p15:clr>
        </p15:guide>
        <p15:guide id="4" orient="horz" pos="414" userDrawn="1">
          <p15:clr>
            <a:srgbClr val="F26B43"/>
          </p15:clr>
        </p15:guide>
        <p15:guide id="5" orient="horz" pos="935" userDrawn="1">
          <p15:clr>
            <a:srgbClr val="F26B43"/>
          </p15:clr>
        </p15:guide>
        <p15:guide id="6" orient="horz" pos="4088" userDrawn="1">
          <p15:clr>
            <a:srgbClr val="F26B43"/>
          </p15:clr>
        </p15:guide>
        <p15:guide id="7" pos="406" userDrawn="1">
          <p15:clr>
            <a:srgbClr val="F26B43"/>
          </p15:clr>
        </p15:guide>
        <p15:guide id="8" pos="7234" userDrawn="1">
          <p15:clr>
            <a:srgbClr val="F26B43"/>
          </p15:clr>
        </p15:guide>
        <p15:guide id="10" orient="horz" pos="2999" userDrawn="1">
          <p15:clr>
            <a:srgbClr val="F26B43"/>
          </p15:clr>
        </p15:guide>
        <p15:guide id="11" pos="5485" userDrawn="1">
          <p15:clr>
            <a:srgbClr val="F26B43"/>
          </p15:clr>
        </p15:guide>
        <p15:guide id="12" orient="horz" pos="3629" userDrawn="1">
          <p15:clr>
            <a:srgbClr val="F26B43"/>
          </p15:clr>
        </p15:guide>
        <p15:guide id="13" orient="horz" pos="11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
        <p:nvSpPr>
          <p:cNvPr id="2" name="Title Placeholder 1"/>
          <p:cNvSpPr>
            <a:spLocks noGrp="1"/>
          </p:cNvSpPr>
          <p:nvPr>
            <p:ph type="title"/>
          </p:nvPr>
        </p:nvSpPr>
        <p:spPr>
          <a:xfrm>
            <a:off x="648000" y="663506"/>
            <a:ext cx="8050327" cy="968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800000"/>
            <a:ext cx="80496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9600" y="6385607"/>
            <a:ext cx="2228400" cy="144000"/>
          </a:xfrm>
          <a:prstGeom prst="rect">
            <a:avLst/>
          </a:prstGeom>
        </p:spPr>
        <p:txBody>
          <a:bodyPr vert="horz" lIns="0" tIns="0" rIns="0" bIns="0" rtlCol="0" anchor="ctr"/>
          <a:lstStyle>
            <a:lvl1pPr algn="l">
              <a:defRPr sz="800">
                <a:solidFill>
                  <a:schemeClr val="tx1"/>
                </a:solidFill>
              </a:defRPr>
            </a:lvl1pPr>
          </a:lstStyle>
          <a:p>
            <a:r>
              <a:rPr lang="en-US" dirty="0"/>
              <a:t>1/4/2021</a:t>
            </a:r>
          </a:p>
        </p:txBody>
      </p:sp>
      <p:sp>
        <p:nvSpPr>
          <p:cNvPr id="5" name="Footer Placeholder 4"/>
          <p:cNvSpPr>
            <a:spLocks noGrp="1"/>
          </p:cNvSpPr>
          <p:nvPr>
            <p:ph type="ftr" sz="quarter" idx="3"/>
          </p:nvPr>
        </p:nvSpPr>
        <p:spPr>
          <a:xfrm>
            <a:off x="648000" y="6540688"/>
            <a:ext cx="2520000" cy="144000"/>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648000" y="6385607"/>
            <a:ext cx="288000" cy="144000"/>
          </a:xfrm>
          <a:prstGeom prst="rect">
            <a:avLst/>
          </a:prstGeom>
        </p:spPr>
        <p:txBody>
          <a:bodyPr vert="horz" lIns="0" tIns="0" rIns="0" bIns="0" rtlCol="0" anchor="ctr"/>
          <a:lstStyle>
            <a:lvl1pPr algn="l">
              <a:defRPr sz="800">
                <a:solidFill>
                  <a:schemeClr val="tx1"/>
                </a:solidFill>
              </a:defRPr>
            </a:lvl1pPr>
          </a:lstStyle>
          <a:p>
            <a:fld id="{FB11BD77-5CEB-4A67-B6FA-87C329E83F86}" type="slidenum">
              <a:rPr lang="en-US" smtClean="0"/>
              <a:pPr/>
              <a:t>‹#›</a:t>
            </a:fld>
            <a:endParaRPr lang="en-US" dirty="0"/>
          </a:p>
        </p:txBody>
      </p:sp>
      <p:sp>
        <p:nvSpPr>
          <p:cNvPr id="8" name="Freeform 5"/>
          <p:cNvSpPr>
            <a:spLocks/>
          </p:cNvSpPr>
          <p:nvPr userDrawn="1"/>
        </p:nvSpPr>
        <p:spPr bwMode="auto">
          <a:xfrm>
            <a:off x="4704345" y="6135394"/>
            <a:ext cx="7488000" cy="724650"/>
          </a:xfrm>
          <a:custGeom>
            <a:avLst/>
            <a:gdLst>
              <a:gd name="T0" fmla="*/ 1741 w 1741"/>
              <a:gd name="T1" fmla="*/ 168 h 168"/>
              <a:gd name="T2" fmla="*/ 1741 w 1741"/>
              <a:gd name="T3" fmla="*/ 0 h 168"/>
              <a:gd name="T4" fmla="*/ 1511 w 1741"/>
              <a:gd name="T5" fmla="*/ 1 h 168"/>
              <a:gd name="T6" fmla="*/ 0 w 1741"/>
              <a:gd name="T7" fmla="*/ 168 h 168"/>
              <a:gd name="T8" fmla="*/ 1741 w 1741"/>
              <a:gd name="T9" fmla="*/ 168 h 168"/>
            </a:gdLst>
            <a:ahLst/>
            <a:cxnLst>
              <a:cxn ang="0">
                <a:pos x="T0" y="T1"/>
              </a:cxn>
              <a:cxn ang="0">
                <a:pos x="T2" y="T3"/>
              </a:cxn>
              <a:cxn ang="0">
                <a:pos x="T4" y="T5"/>
              </a:cxn>
              <a:cxn ang="0">
                <a:pos x="T6" y="T7"/>
              </a:cxn>
              <a:cxn ang="0">
                <a:pos x="T8" y="T9"/>
              </a:cxn>
            </a:cxnLst>
            <a:rect l="0" t="0" r="r" b="b"/>
            <a:pathLst>
              <a:path w="1741" h="168">
                <a:moveTo>
                  <a:pt x="1741" y="168"/>
                </a:moveTo>
                <a:cubicBezTo>
                  <a:pt x="1741" y="0"/>
                  <a:pt x="1741" y="0"/>
                  <a:pt x="1741" y="0"/>
                </a:cubicBezTo>
                <a:cubicBezTo>
                  <a:pt x="1511" y="1"/>
                  <a:pt x="1511" y="1"/>
                  <a:pt x="1511" y="1"/>
                </a:cubicBezTo>
                <a:cubicBezTo>
                  <a:pt x="1491" y="1"/>
                  <a:pt x="902" y="1"/>
                  <a:pt x="0" y="168"/>
                </a:cubicBezTo>
                <a:lnTo>
                  <a:pt x="1741"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xxLanguageTextBox">
            <a:extLst>
              <a:ext uri="{FF2B5EF4-FFF2-40B4-BE49-F238E27FC236}">
                <a16:creationId xmlns:a16="http://schemas.microsoft.com/office/drawing/2014/main" id="{A9186822-B7A0-4A7E-BEF1-A53CF32309C1}"/>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31E33DB-3FB6-4408-BEBE-F1BAE191016A}"/>
              </a:ext>
            </a:extLst>
          </p:cNvPr>
          <p:cNvPicPr>
            <a:picLocks/>
          </p:cNvPicPr>
          <p:nvPr userDrawn="1"/>
        </p:nvPicPr>
        <p:blipFill>
          <a:blip r:embed="rId25"/>
          <a:stretch>
            <a:fillRect/>
          </a:stretch>
        </p:blipFill>
        <p:spPr>
          <a:xfrm>
            <a:off x="9234003" y="6404402"/>
            <a:ext cx="2268001" cy="108000"/>
          </a:xfrm>
          <a:prstGeom prst="rect">
            <a:avLst/>
          </a:prstGeom>
        </p:spPr>
      </p:pic>
    </p:spTree>
    <p:extLst>
      <p:ext uri="{BB962C8B-B14F-4D97-AF65-F5344CB8AC3E}">
        <p14:creationId xmlns:p14="http://schemas.microsoft.com/office/powerpoint/2010/main" val="36461995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861">
          <p15:clr>
            <a:srgbClr val="F26B43"/>
          </p15:clr>
        </p15:guide>
        <p15:guide id="3" orient="horz" pos="2160">
          <p15:clr>
            <a:srgbClr val="F26B43"/>
          </p15:clr>
        </p15:guide>
        <p15:guide id="4" orient="horz" pos="414">
          <p15:clr>
            <a:srgbClr val="F26B43"/>
          </p15:clr>
        </p15:guide>
        <p15:guide id="5" orient="horz" pos="935">
          <p15:clr>
            <a:srgbClr val="F26B43"/>
          </p15:clr>
        </p15:guide>
        <p15:guide id="6" orient="horz" pos="4088">
          <p15:clr>
            <a:srgbClr val="F26B43"/>
          </p15:clr>
        </p15:guide>
        <p15:guide id="7" pos="406">
          <p15:clr>
            <a:srgbClr val="F26B43"/>
          </p15:clr>
        </p15:guide>
        <p15:guide id="8" pos="7234">
          <p15:clr>
            <a:srgbClr val="F26B43"/>
          </p15:clr>
        </p15:guide>
        <p15:guide id="10" orient="horz" pos="2999">
          <p15:clr>
            <a:srgbClr val="F26B43"/>
          </p15:clr>
        </p15:guide>
        <p15:guide id="11" pos="5485">
          <p15:clr>
            <a:srgbClr val="F26B43"/>
          </p15:clr>
        </p15:guide>
        <p15:guide id="12" orient="horz" pos="3629">
          <p15:clr>
            <a:srgbClr val="F26B43"/>
          </p15:clr>
        </p15:guide>
        <p15:guide id="13" orient="horz" pos="11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75.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14.jpe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jpeg"/><Relationship Id="rId10" Type="http://schemas.openxmlformats.org/officeDocument/2006/relationships/image" Target="../media/image18.pn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14.jpeg"/><Relationship Id="rId21" Type="http://schemas.openxmlformats.org/officeDocument/2006/relationships/image" Target="../media/image45.png"/><Relationship Id="rId7" Type="http://schemas.openxmlformats.org/officeDocument/2006/relationships/image" Target="../media/image12.jpeg"/><Relationship Id="rId12" Type="http://schemas.openxmlformats.org/officeDocument/2006/relationships/image" Target="../media/image38.png"/><Relationship Id="rId17" Type="http://schemas.openxmlformats.org/officeDocument/2006/relationships/image" Target="../media/image41.svg"/><Relationship Id="rId25"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11.jpeg"/><Relationship Id="rId11" Type="http://schemas.openxmlformats.org/officeDocument/2006/relationships/image" Target="../media/image37.jpeg"/><Relationship Id="rId24" Type="http://schemas.openxmlformats.org/officeDocument/2006/relationships/image" Target="../media/image48.png"/><Relationship Id="rId5" Type="http://schemas.openxmlformats.org/officeDocument/2006/relationships/image" Target="../media/image20.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6.png"/><Relationship Id="rId19" Type="http://schemas.openxmlformats.org/officeDocument/2006/relationships/image" Target="../media/image43.jpg"/><Relationship Id="rId4" Type="http://schemas.openxmlformats.org/officeDocument/2006/relationships/image" Target="../media/image34.jpeg"/><Relationship Id="rId9" Type="http://schemas.openxmlformats.org/officeDocument/2006/relationships/image" Target="../media/image35.png"/><Relationship Id="rId14" Type="http://schemas.openxmlformats.org/officeDocument/2006/relationships/image" Target="../media/image21.png"/><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3.jpg"/><Relationship Id="rId3" Type="http://schemas.openxmlformats.org/officeDocument/2006/relationships/image" Target="../media/image14.jpeg"/><Relationship Id="rId7" Type="http://schemas.microsoft.com/office/2007/relationships/hdphoto" Target="../media/hdphoto1.wdp"/><Relationship Id="rId12" Type="http://schemas.openxmlformats.org/officeDocument/2006/relationships/image" Target="../media/image42.pn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38.png"/><Relationship Id="rId11" Type="http://schemas.openxmlformats.org/officeDocument/2006/relationships/image" Target="../media/image52.png"/><Relationship Id="rId5" Type="http://schemas.openxmlformats.org/officeDocument/2006/relationships/image" Target="../media/image51.jpeg"/><Relationship Id="rId15" Type="http://schemas.openxmlformats.org/officeDocument/2006/relationships/image" Target="../media/image47.png"/><Relationship Id="rId10" Type="http://schemas.openxmlformats.org/officeDocument/2006/relationships/image" Target="../media/image12.jpeg"/><Relationship Id="rId4" Type="http://schemas.openxmlformats.org/officeDocument/2006/relationships/image" Target="../media/image20.png"/><Relationship Id="rId9" Type="http://schemas.openxmlformats.org/officeDocument/2006/relationships/image" Target="../media/image39.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2.png"/><Relationship Id="rId3" Type="http://schemas.openxmlformats.org/officeDocument/2006/relationships/image" Target="../media/image11.jpeg"/><Relationship Id="rId7" Type="http://schemas.openxmlformats.org/officeDocument/2006/relationships/image" Target="../media/image21.png"/><Relationship Id="rId12" Type="http://schemas.microsoft.com/office/2007/relationships/hdphoto" Target="../media/hdphoto1.wdp"/><Relationship Id="rId2" Type="http://schemas.openxmlformats.org/officeDocument/2006/relationships/notesSlide" Target="../notesSlides/notesSlide6.xml"/><Relationship Id="rId16"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15.png"/><Relationship Id="rId11" Type="http://schemas.openxmlformats.org/officeDocument/2006/relationships/image" Target="../media/image38.png"/><Relationship Id="rId5" Type="http://schemas.openxmlformats.org/officeDocument/2006/relationships/image" Target="../media/image12.jpeg"/><Relationship Id="rId15" Type="http://schemas.openxmlformats.org/officeDocument/2006/relationships/image" Target="../media/image56.png"/><Relationship Id="rId10" Type="http://schemas.openxmlformats.org/officeDocument/2006/relationships/image" Target="../media/image51.jpeg"/><Relationship Id="rId4" Type="http://schemas.openxmlformats.org/officeDocument/2006/relationships/image" Target="../media/image14.jpeg"/><Relationship Id="rId9" Type="http://schemas.openxmlformats.org/officeDocument/2006/relationships/image" Target="../media/image55.pn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1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57.jpeg"/><Relationship Id="rId12" Type="http://schemas.openxmlformats.org/officeDocument/2006/relationships/image" Target="../media/image59.svg"/><Relationship Id="rId17" Type="http://schemas.openxmlformats.org/officeDocument/2006/relationships/image" Target="../media/image61.png"/><Relationship Id="rId2" Type="http://schemas.openxmlformats.org/officeDocument/2006/relationships/notesSlide" Target="../notesSlides/notesSlide7.xml"/><Relationship Id="rId16" Type="http://schemas.openxmlformats.org/officeDocument/2006/relationships/image" Target="../media/image60.jpg"/><Relationship Id="rId1" Type="http://schemas.openxmlformats.org/officeDocument/2006/relationships/slideLayout" Target="../slideLayouts/slideLayout21.xml"/><Relationship Id="rId6" Type="http://schemas.openxmlformats.org/officeDocument/2006/relationships/image" Target="../media/image12.jpeg"/><Relationship Id="rId11" Type="http://schemas.openxmlformats.org/officeDocument/2006/relationships/image" Target="../media/image40.png"/><Relationship Id="rId5" Type="http://schemas.openxmlformats.org/officeDocument/2006/relationships/image" Target="../media/image11.jpeg"/><Relationship Id="rId15" Type="http://schemas.openxmlformats.org/officeDocument/2006/relationships/image" Target="../media/image42.png"/><Relationship Id="rId10" Type="http://schemas.openxmlformats.org/officeDocument/2006/relationships/image" Target="../media/image58.png"/><Relationship Id="rId4" Type="http://schemas.openxmlformats.org/officeDocument/2006/relationships/image" Target="../media/image14.jpeg"/><Relationship Id="rId9" Type="http://schemas.openxmlformats.org/officeDocument/2006/relationships/image" Target="../media/image2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5.png"/><Relationship Id="rId3" Type="http://schemas.openxmlformats.org/officeDocument/2006/relationships/image" Target="../media/image11.jpeg"/><Relationship Id="rId7" Type="http://schemas.openxmlformats.org/officeDocument/2006/relationships/image" Target="../media/image63.png"/><Relationship Id="rId12" Type="http://schemas.openxmlformats.org/officeDocument/2006/relationships/image" Target="../media/image42.png"/><Relationship Id="rId17" Type="http://schemas.openxmlformats.org/officeDocument/2006/relationships/image" Target="../media/image69.png"/><Relationship Id="rId2" Type="http://schemas.openxmlformats.org/officeDocument/2006/relationships/notesSlide" Target="../notesSlides/notesSlide8.xml"/><Relationship Id="rId16"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62.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image" Target="../media/image12.jpeg"/><Relationship Id="rId9" Type="http://schemas.openxmlformats.org/officeDocument/2006/relationships/image" Target="../media/image39.pn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38.png"/><Relationship Id="rId7"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70.jpeg"/><Relationship Id="rId4" Type="http://schemas.microsoft.com/office/2007/relationships/hdphoto" Target="../media/hdphoto1.wdp"/><Relationship Id="rId9"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A8F359-27CF-488E-8500-F5A6C99FFB55}"/>
              </a:ext>
            </a:extLst>
          </p:cNvPr>
          <p:cNvSpPr>
            <a:spLocks noGrp="1"/>
          </p:cNvSpPr>
          <p:nvPr>
            <p:ph type="ctrTitle"/>
          </p:nvPr>
        </p:nvSpPr>
        <p:spPr>
          <a:xfrm>
            <a:off x="564111" y="2068718"/>
            <a:ext cx="8744478" cy="2977003"/>
          </a:xfrm>
        </p:spPr>
        <p:txBody>
          <a:bodyPr/>
          <a:lstStyle/>
          <a:p>
            <a:r>
              <a:rPr lang="lv-LV" sz="4000" dirty="0"/>
              <a:t>STORA ENSO INDIVIDUĀLO AIZSARDZĪBAS LĪDZEKĻU (IAL)</a:t>
            </a:r>
            <a:br>
              <a:rPr lang="lv-LV" sz="4000" dirty="0"/>
            </a:br>
            <a:r>
              <a:rPr lang="en-US" sz="4000" dirty="0"/>
              <a:t>STA</a:t>
            </a:r>
            <a:r>
              <a:rPr lang="lv-LV" sz="4000" dirty="0"/>
              <a:t>NDARTS</a:t>
            </a:r>
            <a:br>
              <a:rPr lang="en-US" sz="4000" dirty="0"/>
            </a:br>
            <a:br>
              <a:rPr lang="en-US" sz="3200" b="0" dirty="0"/>
            </a:br>
            <a:r>
              <a:rPr lang="en-US" sz="3200" b="0" dirty="0"/>
              <a:t> </a:t>
            </a:r>
            <a:endParaRPr lang="en-US" sz="4000" b="0" dirty="0"/>
          </a:p>
        </p:txBody>
      </p:sp>
      <p:sp>
        <p:nvSpPr>
          <p:cNvPr id="5" name="Subtitle 4">
            <a:extLst>
              <a:ext uri="{FF2B5EF4-FFF2-40B4-BE49-F238E27FC236}">
                <a16:creationId xmlns:a16="http://schemas.microsoft.com/office/drawing/2014/main" id="{7097F8DD-2FDA-419F-900F-732D959C346D}"/>
              </a:ext>
            </a:extLst>
          </p:cNvPr>
          <p:cNvSpPr>
            <a:spLocks noGrp="1"/>
          </p:cNvSpPr>
          <p:nvPr>
            <p:ph type="subTitle" idx="1"/>
          </p:nvPr>
        </p:nvSpPr>
        <p:spPr>
          <a:xfrm>
            <a:off x="564111" y="4581453"/>
            <a:ext cx="7524000" cy="1398321"/>
          </a:xfrm>
        </p:spPr>
        <p:txBody>
          <a:bodyPr/>
          <a:lstStyle/>
          <a:p>
            <a:r>
              <a:rPr lang="en-US" sz="2400" b="0" dirty="0"/>
              <a:t>Forest division</a:t>
            </a:r>
          </a:p>
          <a:p>
            <a:r>
              <a:rPr lang="lv-LV" sz="1400" b="0" dirty="0"/>
              <a:t>2022</a:t>
            </a:r>
            <a:endParaRPr lang="en-US" sz="1400" b="0" dirty="0"/>
          </a:p>
        </p:txBody>
      </p:sp>
    </p:spTree>
    <p:extLst>
      <p:ext uri="{BB962C8B-B14F-4D97-AF65-F5344CB8AC3E}">
        <p14:creationId xmlns:p14="http://schemas.microsoft.com/office/powerpoint/2010/main" val="340683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D66E73-D583-4AC1-835E-6EF076FE0258}"/>
              </a:ext>
            </a:extLst>
          </p:cNvPr>
          <p:cNvSpPr>
            <a:spLocks noGrp="1"/>
          </p:cNvSpPr>
          <p:nvPr>
            <p:ph type="sldNum" sz="quarter" idx="12"/>
          </p:nvPr>
        </p:nvSpPr>
        <p:spPr>
          <a:xfrm>
            <a:off x="2141240" y="6386487"/>
            <a:ext cx="288000" cy="144000"/>
          </a:xfrm>
        </p:spPr>
        <p:txBody>
          <a:bodyPr/>
          <a:lstStyle/>
          <a:p>
            <a:fld id="{FB11BD77-5CEB-4A67-B6FA-87C329E83F86}" type="slidenum">
              <a:rPr lang="en-US" sz="1000" b="1" smtClean="0"/>
              <a:t>10</a:t>
            </a:fld>
            <a:endParaRPr lang="en-US" sz="1000" b="1" dirty="0"/>
          </a:p>
        </p:txBody>
      </p:sp>
      <p:pic>
        <p:nvPicPr>
          <p:cNvPr id="4" name="Picture 6" descr="Kuvahaun tulos: post note">
            <a:extLst>
              <a:ext uri="{FF2B5EF4-FFF2-40B4-BE49-F238E27FC236}">
                <a16:creationId xmlns:a16="http://schemas.microsoft.com/office/drawing/2014/main" id="{F4D2F23C-09B2-4AAF-B9E1-F7E48C859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1682497"/>
            <a:ext cx="3752342" cy="3752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095656-7EAA-4A07-846E-BE07975E9C82}"/>
              </a:ext>
            </a:extLst>
          </p:cNvPr>
          <p:cNvSpPr txBox="1"/>
          <p:nvPr/>
        </p:nvSpPr>
        <p:spPr>
          <a:xfrm>
            <a:off x="6799072" y="3093225"/>
            <a:ext cx="2655824" cy="923330"/>
          </a:xfrm>
          <a:prstGeom prst="rect">
            <a:avLst/>
          </a:prstGeom>
          <a:noFill/>
        </p:spPr>
        <p:txBody>
          <a:bodyPr wrap="square" rtlCol="0" anchor="ctr">
            <a:spAutoFit/>
          </a:bodyPr>
          <a:lstStyle/>
          <a:p>
            <a:pPr algn="ctr"/>
            <a:r>
              <a:rPr lang="lv-LV" b="1" dirty="0"/>
              <a:t>Visi mājās atgriezušies droši un katru dienu</a:t>
            </a:r>
            <a:r>
              <a:rPr lang="en-US" b="1" dirty="0"/>
              <a:t>!</a:t>
            </a:r>
            <a:endParaRPr lang="en-US" dirty="0"/>
          </a:p>
        </p:txBody>
      </p:sp>
      <p:pic>
        <p:nvPicPr>
          <p:cNvPr id="7" name="Picture 6" descr="A picture containing tree, outdoor, forest&#10;&#10;Description automatically generated">
            <a:extLst>
              <a:ext uri="{FF2B5EF4-FFF2-40B4-BE49-F238E27FC236}">
                <a16:creationId xmlns:a16="http://schemas.microsoft.com/office/drawing/2014/main" id="{5C8C461E-E822-4DC3-85F9-28AC60B5DC4E}"/>
              </a:ext>
            </a:extLst>
          </p:cNvPr>
          <p:cNvPicPr>
            <a:picLocks noChangeAspect="1"/>
          </p:cNvPicPr>
          <p:nvPr/>
        </p:nvPicPr>
        <p:blipFill>
          <a:blip r:embed="rId4"/>
          <a:stretch>
            <a:fillRect/>
          </a:stretch>
        </p:blipFill>
        <p:spPr>
          <a:xfrm>
            <a:off x="792000" y="399513"/>
            <a:ext cx="3855159" cy="5789975"/>
          </a:xfrm>
          <a:prstGeom prst="rect">
            <a:avLst/>
          </a:prstGeom>
        </p:spPr>
      </p:pic>
    </p:spTree>
    <p:extLst>
      <p:ext uri="{BB962C8B-B14F-4D97-AF65-F5344CB8AC3E}">
        <p14:creationId xmlns:p14="http://schemas.microsoft.com/office/powerpoint/2010/main" val="133384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94D-9ED5-43DC-9596-C8569951D2F5}"/>
              </a:ext>
            </a:extLst>
          </p:cNvPr>
          <p:cNvSpPr>
            <a:spLocks noGrp="1"/>
          </p:cNvSpPr>
          <p:nvPr>
            <p:ph type="title"/>
          </p:nvPr>
        </p:nvSpPr>
        <p:spPr/>
        <p:txBody>
          <a:bodyPr/>
          <a:lstStyle/>
          <a:p>
            <a:r>
              <a:rPr lang="lv-LV" dirty="0">
                <a:solidFill>
                  <a:schemeClr val="accent1"/>
                </a:solidFill>
              </a:rPr>
              <a:t>IAL noteikumi</a:t>
            </a:r>
            <a:r>
              <a:rPr lang="en-US" dirty="0">
                <a:solidFill>
                  <a:schemeClr val="accent1"/>
                </a:solidFill>
              </a:rPr>
              <a:t> </a:t>
            </a:r>
            <a:r>
              <a:rPr lang="lv-LV" dirty="0">
                <a:solidFill>
                  <a:schemeClr val="accent1"/>
                </a:solidFill>
              </a:rPr>
              <a:t>Stora Enso </a:t>
            </a:r>
            <a:r>
              <a:rPr lang="en-US" dirty="0">
                <a:solidFill>
                  <a:schemeClr val="accent1"/>
                </a:solidFill>
              </a:rPr>
              <a:t>Forest Division </a:t>
            </a:r>
          </a:p>
        </p:txBody>
      </p:sp>
      <p:sp>
        <p:nvSpPr>
          <p:cNvPr id="5" name="Slide Number Placeholder 4">
            <a:extLst>
              <a:ext uri="{FF2B5EF4-FFF2-40B4-BE49-F238E27FC236}">
                <a16:creationId xmlns:a16="http://schemas.microsoft.com/office/drawing/2014/main" id="{47C81BED-53B6-4B89-BBE8-2AFED7DCA70A}"/>
              </a:ext>
            </a:extLst>
          </p:cNvPr>
          <p:cNvSpPr>
            <a:spLocks noGrp="1"/>
          </p:cNvSpPr>
          <p:nvPr>
            <p:ph type="sldNum" sz="quarter" idx="12"/>
          </p:nvPr>
        </p:nvSpPr>
        <p:spPr>
          <a:xfrm>
            <a:off x="2162539" y="6242303"/>
            <a:ext cx="288000" cy="144000"/>
          </a:xfrm>
        </p:spPr>
        <p:txBody>
          <a:bodyPr/>
          <a:lstStyle/>
          <a:p>
            <a:fld id="{FB11BD77-5CEB-4A67-B6FA-87C329E83F86}" type="slidenum">
              <a:rPr lang="en-US" b="1" smtClean="0"/>
              <a:t>2</a:t>
            </a:fld>
            <a:endParaRPr lang="en-US" b="1" dirty="0"/>
          </a:p>
        </p:txBody>
      </p:sp>
      <p:sp>
        <p:nvSpPr>
          <p:cNvPr id="6" name="Content Placeholder 5">
            <a:extLst>
              <a:ext uri="{FF2B5EF4-FFF2-40B4-BE49-F238E27FC236}">
                <a16:creationId xmlns:a16="http://schemas.microsoft.com/office/drawing/2014/main" id="{89E2C6D2-D844-4BFC-8E9C-EC457AF77DF7}"/>
              </a:ext>
            </a:extLst>
          </p:cNvPr>
          <p:cNvSpPr>
            <a:spLocks noGrp="1"/>
          </p:cNvSpPr>
          <p:nvPr>
            <p:ph sz="half" idx="14"/>
          </p:nvPr>
        </p:nvSpPr>
        <p:spPr>
          <a:xfrm>
            <a:off x="2808907" y="1780720"/>
            <a:ext cx="4310398" cy="4259861"/>
          </a:xfrm>
        </p:spPr>
        <p:txBody>
          <a:bodyPr/>
          <a:lstStyle/>
          <a:p>
            <a:pPr marL="0" indent="-975">
              <a:lnSpc>
                <a:spcPct val="100000"/>
              </a:lnSpc>
              <a:buNone/>
            </a:pPr>
            <a:r>
              <a:rPr lang="lv-LV" b="1" dirty="0">
                <a:solidFill>
                  <a:schemeClr val="accent1"/>
                </a:solidFill>
              </a:rPr>
              <a:t>Drošība sākas ar katru no mums</a:t>
            </a:r>
            <a:endParaRPr lang="en-US" b="1" dirty="0">
              <a:solidFill>
                <a:schemeClr val="accent1"/>
              </a:solidFill>
            </a:endParaRPr>
          </a:p>
          <a:p>
            <a:pPr marL="359025" lvl="2"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r>
              <a:rPr lang="lv-LV" sz="1400" dirty="0"/>
              <a:t>Atjauninātais IAL standarts ir vērsts galvenokārt uz to personu aizsardzību, kuras savā ikdienas darbā sakarās ar nozīmīgiem darba vides riskiem. </a:t>
            </a:r>
          </a:p>
          <a:p>
            <a:pPr marL="179025" lvl="1" indent="0">
              <a:lnSpc>
                <a:spcPct val="100000"/>
              </a:lnSpc>
              <a:buNone/>
            </a:pPr>
            <a:r>
              <a:rPr lang="lv-LV" sz="1400" dirty="0"/>
              <a:t>Šos noteikumus mēs attiecinām uz </a:t>
            </a:r>
            <a:r>
              <a:rPr lang="lv-LV" sz="1400" b="1" dirty="0"/>
              <a:t>savu personālu un visiem mūsu sadarbības partneriem. </a:t>
            </a:r>
          </a:p>
          <a:p>
            <a:pPr marL="179025" lvl="1" indent="0">
              <a:lnSpc>
                <a:spcPct val="100000"/>
              </a:lnSpc>
              <a:buNone/>
            </a:pPr>
            <a:endParaRPr lang="en-US" sz="1400" dirty="0"/>
          </a:p>
          <a:p>
            <a:pPr marL="179025" lvl="1" indent="0">
              <a:lnSpc>
                <a:spcPct val="100000"/>
              </a:lnSpc>
              <a:buNone/>
            </a:pPr>
            <a:r>
              <a:rPr lang="lv-LV" sz="1400" dirty="0"/>
              <a:t>Katram darbiniekam un sadarbības partnerim</a:t>
            </a:r>
            <a:r>
              <a:rPr lang="en-US" sz="1400" dirty="0"/>
              <a:t> </a:t>
            </a:r>
            <a:r>
              <a:rPr lang="lv-LV" sz="1400" dirty="0"/>
              <a:t>ir nozīmīga loma kopējās Stora Enso drošības veidošanā. </a:t>
            </a:r>
          </a:p>
          <a:p>
            <a:pPr marL="179025" lvl="1" indent="0">
              <a:lnSpc>
                <a:spcPct val="100000"/>
              </a:lnSpc>
              <a:buNone/>
            </a:pPr>
            <a:endParaRPr lang="lv-LV" sz="1400" b="1" dirty="0"/>
          </a:p>
          <a:p>
            <a:pPr marL="179025" lvl="1" indent="0">
              <a:lnSpc>
                <a:spcPct val="100000"/>
              </a:lnSpc>
              <a:buNone/>
            </a:pPr>
            <a:r>
              <a:rPr lang="lv-LV" sz="1400" b="1" dirty="0"/>
              <a:t>Drošība vienmēr sākas ar katru no mums un drošība ikdienas darbā ir pirmajā vietā. </a:t>
            </a:r>
            <a:endParaRPr lang="en-US" sz="1400" dirty="0"/>
          </a:p>
          <a:p>
            <a:pPr marL="179025" lvl="1" indent="0">
              <a:lnSpc>
                <a:spcPct val="100000"/>
              </a:lnSpc>
              <a:buNone/>
            </a:pPr>
            <a:endParaRPr lang="en-US" sz="1400" dirty="0"/>
          </a:p>
          <a:p>
            <a:pPr marL="180000" lvl="1" indent="0">
              <a:lnSpc>
                <a:spcPct val="100000"/>
              </a:lnSpc>
              <a:buNone/>
            </a:pPr>
            <a:endParaRPr lang="en-US" sz="1400" dirty="0"/>
          </a:p>
          <a:p>
            <a:pPr marL="360000" lvl="2" indent="0">
              <a:lnSpc>
                <a:spcPct val="100000"/>
              </a:lnSpc>
              <a:buNone/>
            </a:pPr>
            <a:endParaRPr lang="en-US" sz="1400" dirty="0"/>
          </a:p>
          <a:p>
            <a:pPr>
              <a:lnSpc>
                <a:spcPct val="100000"/>
              </a:lnSpc>
            </a:pPr>
            <a:endParaRPr lang="en-US" sz="1400" dirty="0"/>
          </a:p>
        </p:txBody>
      </p:sp>
      <p:sp>
        <p:nvSpPr>
          <p:cNvPr id="7" name="Content Placeholder 6">
            <a:extLst>
              <a:ext uri="{FF2B5EF4-FFF2-40B4-BE49-F238E27FC236}">
                <a16:creationId xmlns:a16="http://schemas.microsoft.com/office/drawing/2014/main" id="{79878B1F-8224-4F97-8FFA-201EB51187FD}"/>
              </a:ext>
            </a:extLst>
          </p:cNvPr>
          <p:cNvSpPr>
            <a:spLocks noGrp="1"/>
          </p:cNvSpPr>
          <p:nvPr>
            <p:ph sz="half" idx="16"/>
          </p:nvPr>
        </p:nvSpPr>
        <p:spPr>
          <a:xfrm>
            <a:off x="7508148" y="1780720"/>
            <a:ext cx="4177716" cy="4515576"/>
          </a:xfrm>
        </p:spPr>
        <p:txBody>
          <a:bodyPr/>
          <a:lstStyle/>
          <a:p>
            <a:pPr marL="0" indent="0">
              <a:lnSpc>
                <a:spcPct val="100000"/>
              </a:lnSpc>
              <a:buNone/>
            </a:pPr>
            <a:r>
              <a:rPr lang="lv-LV" b="1" dirty="0">
                <a:solidFill>
                  <a:schemeClr val="accent1"/>
                </a:solidFill>
              </a:rPr>
              <a:t>Drošība ir mūsu izvēle</a:t>
            </a:r>
            <a:endParaRPr lang="en-US" b="1" dirty="0">
              <a:solidFill>
                <a:schemeClr val="accent1"/>
              </a:solidFill>
            </a:endParaRPr>
          </a:p>
          <a:p>
            <a:pPr indent="0">
              <a:lnSpc>
                <a:spcPct val="100000"/>
              </a:lnSpc>
              <a:buNone/>
            </a:pPr>
            <a:r>
              <a:rPr lang="lv-LV" sz="1400" dirty="0"/>
              <a:t>Veicot ikdienas darbu mums nepārtraukti apkārt ir dažādi darba vides riski.</a:t>
            </a:r>
            <a:endParaRPr lang="en-US" sz="1400" dirty="0"/>
          </a:p>
          <a:p>
            <a:pPr indent="0">
              <a:lnSpc>
                <a:spcPct val="100000"/>
              </a:lnSpc>
              <a:buNone/>
            </a:pPr>
            <a:r>
              <a:rPr lang="lv-LV" sz="1400" dirty="0"/>
              <a:t>Dažādās darba vidēs un darba veidos ir ļoti atšķirīgi darba vides riski. Piemēram, dažādu mežaudžu tipi, augsnes nestspēja, reljefs, koku sugas un dimensijas, dzīvnieki, satiksme, komunikāciju tīkli, kokmateriālu krautuves utt.</a:t>
            </a:r>
          </a:p>
          <a:p>
            <a:pPr indent="0">
              <a:lnSpc>
                <a:spcPct val="100000"/>
              </a:lnSpc>
              <a:buNone/>
            </a:pPr>
            <a:r>
              <a:rPr lang="lv-LV" sz="1400" b="1" dirty="0"/>
              <a:t>Tāpēc ir ļoti svarīgi, ka Jūs:</a:t>
            </a:r>
          </a:p>
          <a:p>
            <a:pPr marL="465750" indent="-285750">
              <a:lnSpc>
                <a:spcPct val="100000"/>
              </a:lnSpc>
            </a:pPr>
            <a:r>
              <a:rPr lang="lv-LV" sz="1400" b="1" dirty="0"/>
              <a:t>Vienmēr domājiet pirms rīkojieties</a:t>
            </a:r>
            <a:endParaRPr lang="en-US" sz="1400" b="1" dirty="0"/>
          </a:p>
          <a:p>
            <a:pPr marL="465750" indent="-285750">
              <a:lnSpc>
                <a:spcPct val="100000"/>
              </a:lnSpc>
              <a:spcBef>
                <a:spcPts val="600"/>
              </a:spcBef>
              <a:spcAft>
                <a:spcPts val="0"/>
              </a:spcAft>
            </a:pPr>
            <a:r>
              <a:rPr lang="lv-LV" sz="1400" b="1" dirty="0"/>
              <a:t>Savlaicīgi plānojiet, kas notiks tālāk un arī pēc tam</a:t>
            </a:r>
            <a:endParaRPr lang="en-US" sz="1400" b="1" dirty="0"/>
          </a:p>
          <a:p>
            <a:pPr marL="465750" indent="-285750">
              <a:lnSpc>
                <a:spcPct val="100000"/>
              </a:lnSpc>
              <a:spcBef>
                <a:spcPts val="600"/>
              </a:spcBef>
              <a:spcAft>
                <a:spcPts val="0"/>
              </a:spcAft>
            </a:pPr>
            <a:r>
              <a:rPr lang="lv-LV" sz="1400" b="1" dirty="0"/>
              <a:t>Apzinieties iespējamos riskus</a:t>
            </a:r>
            <a:endParaRPr lang="en-US" sz="1400" b="1" dirty="0"/>
          </a:p>
          <a:p>
            <a:pPr marL="179025" lvl="1" indent="0">
              <a:lnSpc>
                <a:spcPct val="100000"/>
              </a:lnSpc>
              <a:buNone/>
            </a:pPr>
            <a:endParaRPr lang="en-US" sz="1400" dirty="0"/>
          </a:p>
          <a:p>
            <a:pPr lvl="1">
              <a:lnSpc>
                <a:spcPct val="100000"/>
              </a:lnSpc>
            </a:pPr>
            <a:endParaRPr lang="en-US" sz="1400" dirty="0"/>
          </a:p>
          <a:p>
            <a:pPr marL="0" indent="0">
              <a:lnSpc>
                <a:spcPct val="100000"/>
              </a:lnSpc>
              <a:buNone/>
            </a:pPr>
            <a:endParaRPr lang="en-US" sz="1400" b="1" dirty="0">
              <a:solidFill>
                <a:schemeClr val="accent1"/>
              </a:solidFill>
            </a:endParaRPr>
          </a:p>
          <a:p>
            <a:pPr marL="0" indent="0">
              <a:lnSpc>
                <a:spcPct val="100000"/>
              </a:lnSpc>
              <a:buNone/>
            </a:pPr>
            <a:endParaRPr lang="en-US" sz="1400" b="1" dirty="0">
              <a:solidFill>
                <a:schemeClr val="accent1"/>
              </a:solidFill>
            </a:endParaRPr>
          </a:p>
        </p:txBody>
      </p:sp>
      <p:sp>
        <p:nvSpPr>
          <p:cNvPr id="9" name="TextBox 8">
            <a:extLst>
              <a:ext uri="{FF2B5EF4-FFF2-40B4-BE49-F238E27FC236}">
                <a16:creationId xmlns:a16="http://schemas.microsoft.com/office/drawing/2014/main" id="{F84ED2CC-3547-421C-B96B-7C002A95083A}"/>
              </a:ext>
            </a:extLst>
          </p:cNvPr>
          <p:cNvSpPr txBox="1"/>
          <p:nvPr/>
        </p:nvSpPr>
        <p:spPr>
          <a:xfrm>
            <a:off x="2933482" y="2175640"/>
            <a:ext cx="3122110" cy="954107"/>
          </a:xfrm>
          <a:prstGeom prst="rect">
            <a:avLst/>
          </a:prstGeom>
          <a:noFill/>
        </p:spPr>
        <p:txBody>
          <a:bodyPr wrap="square" rtlCol="0">
            <a:spAutoFit/>
          </a:bodyPr>
          <a:lstStyle/>
          <a:p>
            <a:r>
              <a:rPr lang="en-US" sz="1400" dirty="0" err="1"/>
              <a:t>Drošība</a:t>
            </a:r>
            <a:r>
              <a:rPr lang="en-US" sz="1400" dirty="0"/>
              <a:t> </a:t>
            </a:r>
            <a:r>
              <a:rPr lang="en-US" sz="1400" dirty="0" err="1"/>
              <a:t>i</a:t>
            </a:r>
            <a:r>
              <a:rPr lang="lv-LV" sz="1400" dirty="0"/>
              <a:t>r </a:t>
            </a:r>
            <a:r>
              <a:rPr lang="en-US" sz="1400" dirty="0"/>
              <a:t>Stora Enso </a:t>
            </a:r>
            <a:r>
              <a:rPr lang="lv-LV" sz="1400" dirty="0"/>
              <a:t>galvenā </a:t>
            </a:r>
            <a:r>
              <a:rPr lang="en-US" sz="1400" dirty="0" err="1"/>
              <a:t>prioritāte</a:t>
            </a:r>
            <a:r>
              <a:rPr lang="en-US" sz="1400" dirty="0"/>
              <a:t> — </a:t>
            </a:r>
            <a:r>
              <a:rPr lang="en-US" sz="1400" dirty="0" err="1"/>
              <a:t>mēs</a:t>
            </a:r>
            <a:r>
              <a:rPr lang="en-US" sz="1400" dirty="0"/>
              <a:t> </a:t>
            </a:r>
            <a:r>
              <a:rPr lang="en-US" sz="1400" dirty="0" err="1"/>
              <a:t>vēlamies</a:t>
            </a:r>
            <a:r>
              <a:rPr lang="en-US" sz="1400" dirty="0"/>
              <a:t> </a:t>
            </a:r>
            <a:r>
              <a:rPr lang="lv-LV" sz="1400" dirty="0"/>
              <a:t>savu uzņēmējdarbu</a:t>
            </a:r>
            <a:r>
              <a:rPr lang="en-US" sz="1400" dirty="0"/>
              <a:t> </a:t>
            </a:r>
            <a:r>
              <a:rPr lang="en-US" sz="1400" dirty="0" err="1"/>
              <a:t>organizēt</a:t>
            </a:r>
            <a:r>
              <a:rPr lang="en-US" sz="1400" dirty="0"/>
              <a:t> </a:t>
            </a:r>
            <a:r>
              <a:rPr lang="en-US" sz="1400" dirty="0" err="1"/>
              <a:t>drošā</a:t>
            </a:r>
            <a:r>
              <a:rPr lang="en-US" sz="1400" dirty="0"/>
              <a:t> </a:t>
            </a:r>
            <a:r>
              <a:rPr lang="en-US" sz="1400" dirty="0" err="1"/>
              <a:t>veidā</a:t>
            </a:r>
            <a:r>
              <a:rPr lang="en-US" sz="1400" dirty="0"/>
              <a:t>. </a:t>
            </a:r>
            <a:endParaRPr lang="lv-LV" sz="1400" dirty="0"/>
          </a:p>
          <a:p>
            <a:endParaRPr lang="lv-LV" sz="1400" dirty="0"/>
          </a:p>
        </p:txBody>
      </p:sp>
      <p:pic>
        <p:nvPicPr>
          <p:cNvPr id="16" name="Picture 15" descr="A picture containing tree, outdoor, person, grass&#10;&#10;Description automatically generated">
            <a:extLst>
              <a:ext uri="{FF2B5EF4-FFF2-40B4-BE49-F238E27FC236}">
                <a16:creationId xmlns:a16="http://schemas.microsoft.com/office/drawing/2014/main" id="{E63C95E1-C916-43C0-8788-4BFF19D3688D}"/>
              </a:ext>
            </a:extLst>
          </p:cNvPr>
          <p:cNvPicPr>
            <a:picLocks noChangeAspect="1"/>
          </p:cNvPicPr>
          <p:nvPr/>
        </p:nvPicPr>
        <p:blipFill>
          <a:blip r:embed="rId3"/>
          <a:stretch>
            <a:fillRect/>
          </a:stretch>
        </p:blipFill>
        <p:spPr>
          <a:xfrm>
            <a:off x="648074" y="4728114"/>
            <a:ext cx="1899554" cy="1290963"/>
          </a:xfrm>
          <a:prstGeom prst="rect">
            <a:avLst/>
          </a:prstGeom>
        </p:spPr>
      </p:pic>
      <p:pic>
        <p:nvPicPr>
          <p:cNvPr id="3" name="Picture 2">
            <a:extLst>
              <a:ext uri="{FF2B5EF4-FFF2-40B4-BE49-F238E27FC236}">
                <a16:creationId xmlns:a16="http://schemas.microsoft.com/office/drawing/2014/main" id="{2D165904-4037-4981-8F1A-4502104A2405}"/>
              </a:ext>
            </a:extLst>
          </p:cNvPr>
          <p:cNvPicPr>
            <a:picLocks noChangeAspect="1"/>
          </p:cNvPicPr>
          <p:nvPr/>
        </p:nvPicPr>
        <p:blipFill>
          <a:blip r:embed="rId4"/>
          <a:stretch>
            <a:fillRect/>
          </a:stretch>
        </p:blipFill>
        <p:spPr>
          <a:xfrm>
            <a:off x="645085" y="3145230"/>
            <a:ext cx="1902543" cy="1359658"/>
          </a:xfrm>
          <a:prstGeom prst="rect">
            <a:avLst/>
          </a:prstGeom>
        </p:spPr>
      </p:pic>
      <p:pic>
        <p:nvPicPr>
          <p:cNvPr id="4" name="Picture 3">
            <a:extLst>
              <a:ext uri="{FF2B5EF4-FFF2-40B4-BE49-F238E27FC236}">
                <a16:creationId xmlns:a16="http://schemas.microsoft.com/office/drawing/2014/main" id="{0B99A84F-5BAF-4C5B-A394-918EF0042545}"/>
              </a:ext>
            </a:extLst>
          </p:cNvPr>
          <p:cNvPicPr>
            <a:picLocks noChangeAspect="1"/>
          </p:cNvPicPr>
          <p:nvPr/>
        </p:nvPicPr>
        <p:blipFill>
          <a:blip r:embed="rId5"/>
          <a:stretch>
            <a:fillRect/>
          </a:stretch>
        </p:blipFill>
        <p:spPr>
          <a:xfrm>
            <a:off x="645012" y="1549982"/>
            <a:ext cx="1913654" cy="1383299"/>
          </a:xfrm>
          <a:prstGeom prst="rect">
            <a:avLst/>
          </a:prstGeom>
        </p:spPr>
      </p:pic>
    </p:spTree>
    <p:extLst>
      <p:ext uri="{BB962C8B-B14F-4D97-AF65-F5344CB8AC3E}">
        <p14:creationId xmlns:p14="http://schemas.microsoft.com/office/powerpoint/2010/main" val="277648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3</a:t>
            </a:fld>
            <a:endParaRPr lang="en-US" sz="1000" b="1" dirty="0"/>
          </a:p>
        </p:txBody>
      </p:sp>
      <p:pic>
        <p:nvPicPr>
          <p:cNvPr id="33" name="Picture 32" descr="Skyddsskor.jpg"/>
          <p:cNvPicPr>
            <a:picLocks noChangeAspect="1"/>
          </p:cNvPicPr>
          <p:nvPr/>
        </p:nvPicPr>
        <p:blipFill>
          <a:blip r:embed="rId3" cstate="print"/>
          <a:stretch>
            <a:fillRect/>
          </a:stretch>
        </p:blipFill>
        <p:spPr>
          <a:xfrm>
            <a:off x="1397370" y="1662424"/>
            <a:ext cx="388923" cy="388923"/>
          </a:xfrm>
          <a:prstGeom prst="rect">
            <a:avLst/>
          </a:prstGeom>
        </p:spPr>
      </p:pic>
      <p:sp>
        <p:nvSpPr>
          <p:cNvPr id="36" name="Rectangle 35"/>
          <p:cNvSpPr/>
          <p:nvPr/>
        </p:nvSpPr>
        <p:spPr>
          <a:xfrm>
            <a:off x="579120" y="627230"/>
            <a:ext cx="7483961" cy="46166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lv-LV" sz="2400" b="1" cap="all" dirty="0">
                <a:solidFill>
                  <a:schemeClr val="bg1"/>
                </a:solidFill>
                <a:ea typeface="Times New Roman"/>
                <a:cs typeface="Times New Roman"/>
              </a:rPr>
              <a:t>GALVENIE IAL LIETOŠANAS PRINCIPI</a:t>
            </a:r>
            <a:endParaRPr lang="en-US" sz="240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4" cstate="print"/>
          <a:stretch>
            <a:fillRect/>
          </a:stretch>
        </p:blipFill>
        <p:spPr>
          <a:xfrm>
            <a:off x="933990" y="2374123"/>
            <a:ext cx="418029" cy="418029"/>
          </a:xfrm>
          <a:prstGeom prst="rect">
            <a:avLst/>
          </a:prstGeom>
        </p:spPr>
      </p:pic>
      <p:sp>
        <p:nvSpPr>
          <p:cNvPr id="37" name="Rounded Rectangle 36"/>
          <p:cNvSpPr/>
          <p:nvPr/>
        </p:nvSpPr>
        <p:spPr>
          <a:xfrm>
            <a:off x="2457646" y="1668437"/>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APAVI</a:t>
            </a:r>
            <a:endParaRPr lang="en-US" sz="1200" dirty="0"/>
          </a:p>
        </p:txBody>
      </p:sp>
      <p:sp>
        <p:nvSpPr>
          <p:cNvPr id="9" name="TextBox 8"/>
          <p:cNvSpPr txBox="1"/>
          <p:nvPr/>
        </p:nvSpPr>
        <p:spPr>
          <a:xfrm>
            <a:off x="2448099" y="5019484"/>
            <a:ext cx="8216085" cy="1101994"/>
          </a:xfrm>
          <a:prstGeom prst="roundRect">
            <a:avLst/>
          </a:prstGeom>
          <a:solidFill>
            <a:schemeClr val="accent2">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171450" indent="-171450">
              <a:buFont typeface="Arial" panose="020B0604020202020204" pitchFamily="34" charset="0"/>
              <a:buChar char="•"/>
            </a:pPr>
            <a:r>
              <a:rPr lang="lv-LV" sz="1200" dirty="0">
                <a:solidFill>
                  <a:schemeClr val="tx1"/>
                </a:solidFill>
              </a:rPr>
              <a:t>Riska novērtējumos un veicamo darbu instrukcijās ir defininē IAL, kas ir jālieto.</a:t>
            </a:r>
          </a:p>
          <a:p>
            <a:pPr marL="171450" indent="-171450">
              <a:buFont typeface="Arial" panose="020B0604020202020204" pitchFamily="34" charset="0"/>
              <a:buChar char="•"/>
            </a:pPr>
            <a:r>
              <a:rPr lang="lv-LV" sz="1200" dirty="0">
                <a:solidFill>
                  <a:schemeClr val="tx1"/>
                </a:solidFill>
              </a:rPr>
              <a:t>Ir obligāti jāatbilst prasībām, ko nosaka valsts līmeņa likumdošana un ceļu satiksmes noteikumi. </a:t>
            </a:r>
          </a:p>
          <a:p>
            <a:pPr marL="171450" indent="-171450">
              <a:buFont typeface="Arial" panose="020B0604020202020204" pitchFamily="34" charset="0"/>
              <a:buChar char="•"/>
            </a:pPr>
            <a:r>
              <a:rPr lang="lv-LV" sz="1200" dirty="0">
                <a:solidFill>
                  <a:schemeClr val="tx1"/>
                </a:solidFill>
              </a:rPr>
              <a:t>Jāievēro arī visi pārējie Stora Enso papildus noteikumi.</a:t>
            </a:r>
          </a:p>
          <a:p>
            <a:pPr marL="171450" indent="-171450">
              <a:buFont typeface="Arial" panose="020B0604020202020204" pitchFamily="34" charset="0"/>
              <a:buChar char="•"/>
            </a:pPr>
            <a:r>
              <a:rPr lang="lv-LV" sz="1200" dirty="0">
                <a:solidFill>
                  <a:schemeClr val="tx1"/>
                </a:solidFill>
              </a:rPr>
              <a:t>IAL lietotājiem ir regulāri jāapseko savu IAL stāvoklis un par tiem jārūpējas. Nav atļauts izmantot bojātus IAL.</a:t>
            </a:r>
          </a:p>
          <a:p>
            <a:pPr marL="171450" indent="-171450">
              <a:buFont typeface="Arial" panose="020B0604020202020204" pitchFamily="34" charset="0"/>
              <a:buChar char="•"/>
            </a:pPr>
            <a:r>
              <a:rPr lang="lv-LV" sz="1200" dirty="0">
                <a:solidFill>
                  <a:schemeClr val="tx1"/>
                </a:solidFill>
              </a:rPr>
              <a:t>Visiem IAL ir jābūt ar CE marķējumu un jāatbilst ES 2016/425 standarta prasībām.</a:t>
            </a:r>
          </a:p>
        </p:txBody>
      </p:sp>
      <p:sp>
        <p:nvSpPr>
          <p:cNvPr id="32" name="Rounded Rectangle 36">
            <a:extLst>
              <a:ext uri="{FF2B5EF4-FFF2-40B4-BE49-F238E27FC236}">
                <a16:creationId xmlns:a16="http://schemas.microsoft.com/office/drawing/2014/main" id="{58BEB071-5BAC-4AE7-9AD1-19669E48302F}"/>
              </a:ext>
            </a:extLst>
          </p:cNvPr>
          <p:cNvSpPr/>
          <p:nvPr/>
        </p:nvSpPr>
        <p:spPr>
          <a:xfrm>
            <a:off x="2454160" y="2386333"/>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DARBA APĢĒRBS</a:t>
            </a:r>
            <a:endParaRPr lang="en-US" sz="1200" dirty="0"/>
          </a:p>
        </p:txBody>
      </p:sp>
      <p:sp>
        <p:nvSpPr>
          <p:cNvPr id="35" name="Rounded Rectangle 36">
            <a:extLst>
              <a:ext uri="{FF2B5EF4-FFF2-40B4-BE49-F238E27FC236}">
                <a16:creationId xmlns:a16="http://schemas.microsoft.com/office/drawing/2014/main" id="{435D8DE3-0729-44CF-A895-0764E791B651}"/>
              </a:ext>
            </a:extLst>
          </p:cNvPr>
          <p:cNvSpPr/>
          <p:nvPr/>
        </p:nvSpPr>
        <p:spPr>
          <a:xfrm>
            <a:off x="2448099" y="3072382"/>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GALVAS AIZSARDZĪBA</a:t>
            </a:r>
            <a:endParaRPr lang="en-US" sz="1200" dirty="0"/>
          </a:p>
        </p:txBody>
      </p:sp>
      <p:sp>
        <p:nvSpPr>
          <p:cNvPr id="38" name="Rounded Rectangle 36">
            <a:extLst>
              <a:ext uri="{FF2B5EF4-FFF2-40B4-BE49-F238E27FC236}">
                <a16:creationId xmlns:a16="http://schemas.microsoft.com/office/drawing/2014/main" id="{B7484FEB-AE7D-4AFB-BFA0-AF8D876A4280}"/>
              </a:ext>
            </a:extLst>
          </p:cNvPr>
          <p:cNvSpPr/>
          <p:nvPr/>
        </p:nvSpPr>
        <p:spPr>
          <a:xfrm>
            <a:off x="2457649" y="3755991"/>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ACU UN SEJAS AIZSARDZĪBA</a:t>
            </a:r>
            <a:endParaRPr lang="en-US" sz="1200" dirty="0"/>
          </a:p>
        </p:txBody>
      </p:sp>
      <p:sp>
        <p:nvSpPr>
          <p:cNvPr id="39" name="Rounded Rectangle 36">
            <a:extLst>
              <a:ext uri="{FF2B5EF4-FFF2-40B4-BE49-F238E27FC236}">
                <a16:creationId xmlns:a16="http://schemas.microsoft.com/office/drawing/2014/main" id="{EE6200F9-0F6A-44CB-A7AB-D56621424CEF}"/>
              </a:ext>
            </a:extLst>
          </p:cNvPr>
          <p:cNvSpPr/>
          <p:nvPr/>
        </p:nvSpPr>
        <p:spPr>
          <a:xfrm>
            <a:off x="2457649" y="4376936"/>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DZIRDES AIZSARDZĪBA</a:t>
            </a:r>
            <a:endParaRPr lang="en-US" sz="1200" dirty="0"/>
          </a:p>
        </p:txBody>
      </p:sp>
      <p:grpSp>
        <p:nvGrpSpPr>
          <p:cNvPr id="41" name="Group 41">
            <a:extLst>
              <a:ext uri="{FF2B5EF4-FFF2-40B4-BE49-F238E27FC236}">
                <a16:creationId xmlns:a16="http://schemas.microsoft.com/office/drawing/2014/main" id="{870EB635-ED07-4412-AA83-4E4DFE7AC85D}"/>
              </a:ext>
            </a:extLst>
          </p:cNvPr>
          <p:cNvGrpSpPr/>
          <p:nvPr/>
        </p:nvGrpSpPr>
        <p:grpSpPr>
          <a:xfrm>
            <a:off x="1882455" y="4374424"/>
            <a:ext cx="470856" cy="393945"/>
            <a:chOff x="7442932" y="3501008"/>
            <a:chExt cx="956591" cy="800339"/>
          </a:xfrm>
        </p:grpSpPr>
        <p:pic>
          <p:nvPicPr>
            <p:cNvPr id="46" name="Picture 2" descr="kuulosuo">
              <a:extLst>
                <a:ext uri="{FF2B5EF4-FFF2-40B4-BE49-F238E27FC236}">
                  <a16:creationId xmlns:a16="http://schemas.microsoft.com/office/drawing/2014/main" id="{E45BF0F1-F46C-49B7-91AC-808FFA357FD8}"/>
                </a:ext>
              </a:extLst>
            </p:cNvPr>
            <p:cNvPicPr>
              <a:picLocks noChangeAspect="1" noChangeArrowheads="1"/>
            </p:cNvPicPr>
            <p:nvPr/>
          </p:nvPicPr>
          <p:blipFill>
            <a:blip r:embed="rId5" cstate="print">
              <a:grayscl/>
            </a:blip>
            <a:srcRect/>
            <a:stretch>
              <a:fillRect/>
            </a:stretch>
          </p:blipFill>
          <p:spPr bwMode="auto">
            <a:xfrm>
              <a:off x="7452320" y="3501008"/>
              <a:ext cx="884585" cy="800339"/>
            </a:xfrm>
            <a:prstGeom prst="rect">
              <a:avLst/>
            </a:prstGeom>
            <a:noFill/>
          </p:spPr>
        </p:pic>
        <p:sp>
          <p:nvSpPr>
            <p:cNvPr id="47" name="Rectangle 46">
              <a:extLst>
                <a:ext uri="{FF2B5EF4-FFF2-40B4-BE49-F238E27FC236}">
                  <a16:creationId xmlns:a16="http://schemas.microsoft.com/office/drawing/2014/main" id="{EDA01FA1-863E-4B58-9753-612FCBE91A11}"/>
                </a:ext>
              </a:extLst>
            </p:cNvPr>
            <p:cNvSpPr/>
            <p:nvPr/>
          </p:nvSpPr>
          <p:spPr>
            <a:xfrm>
              <a:off x="7442932" y="3677867"/>
              <a:ext cx="956591" cy="572326"/>
            </a:xfrm>
            <a:prstGeom prst="rect">
              <a:avLst/>
            </a:prstGeom>
          </p:spPr>
          <p:txBody>
            <a:bodyPr wrap="square">
              <a:spAutoFit/>
            </a:bodyPr>
            <a:lstStyle/>
            <a:p>
              <a:r>
                <a:rPr lang="en-US" sz="800" b="1" dirty="0">
                  <a:solidFill>
                    <a:prstClr val="black"/>
                  </a:solidFill>
                  <a:ea typeface="Times New Roman"/>
                  <a:cs typeface="Times New Roman"/>
                </a:rPr>
                <a:t>Over</a:t>
              </a:r>
            </a:p>
            <a:p>
              <a:r>
                <a:rPr lang="en-US" sz="800" b="1" dirty="0">
                  <a:solidFill>
                    <a:prstClr val="black"/>
                  </a:solidFill>
                  <a:ea typeface="Times New Roman"/>
                  <a:cs typeface="Times New Roman"/>
                </a:rPr>
                <a:t>85 dB</a:t>
              </a:r>
              <a:endParaRPr lang="en-US" sz="800" dirty="0">
                <a:solidFill>
                  <a:prstClr val="black"/>
                </a:solidFill>
              </a:endParaRPr>
            </a:p>
          </p:txBody>
        </p:sp>
      </p:grpSp>
      <p:pic>
        <p:nvPicPr>
          <p:cNvPr id="53" name="Picture 52" descr="Skyddsglasogon.jpg">
            <a:extLst>
              <a:ext uri="{FF2B5EF4-FFF2-40B4-BE49-F238E27FC236}">
                <a16:creationId xmlns:a16="http://schemas.microsoft.com/office/drawing/2014/main" id="{A13C147C-21E1-44BD-AF22-66FB722B6F43}"/>
              </a:ext>
            </a:extLst>
          </p:cNvPr>
          <p:cNvPicPr>
            <a:picLocks noChangeAspect="1"/>
          </p:cNvPicPr>
          <p:nvPr/>
        </p:nvPicPr>
        <p:blipFill>
          <a:blip r:embed="rId6" cstate="print"/>
          <a:stretch>
            <a:fillRect/>
          </a:stretch>
        </p:blipFill>
        <p:spPr>
          <a:xfrm>
            <a:off x="942148" y="3743203"/>
            <a:ext cx="401711" cy="401711"/>
          </a:xfrm>
          <a:prstGeom prst="rect">
            <a:avLst/>
          </a:prstGeom>
        </p:spPr>
      </p:pic>
      <p:pic>
        <p:nvPicPr>
          <p:cNvPr id="63" name="Picture 62">
            <a:extLst>
              <a:ext uri="{FF2B5EF4-FFF2-40B4-BE49-F238E27FC236}">
                <a16:creationId xmlns:a16="http://schemas.microsoft.com/office/drawing/2014/main" id="{18D01275-C5A8-47EC-8BBC-BE5D3258CD72}"/>
              </a:ext>
            </a:extLst>
          </p:cNvPr>
          <p:cNvPicPr>
            <a:picLocks noChangeAspect="1"/>
          </p:cNvPicPr>
          <p:nvPr/>
        </p:nvPicPr>
        <p:blipFill>
          <a:blip r:embed="rId7" cstate="print"/>
          <a:stretch>
            <a:fillRect/>
          </a:stretch>
        </p:blipFill>
        <p:spPr>
          <a:xfrm>
            <a:off x="1419387" y="2371779"/>
            <a:ext cx="418029" cy="418029"/>
          </a:xfrm>
          <a:prstGeom prst="rect">
            <a:avLst/>
          </a:prstGeom>
        </p:spPr>
      </p:pic>
      <p:pic>
        <p:nvPicPr>
          <p:cNvPr id="51" name="Picture 2" descr="Brady PET Mandatory Protective Gloves Sign With Pictogram Only Text">
            <a:extLst>
              <a:ext uri="{FF2B5EF4-FFF2-40B4-BE49-F238E27FC236}">
                <a16:creationId xmlns:a16="http://schemas.microsoft.com/office/drawing/2014/main" id="{B366E70B-FA68-496A-BCBE-9100322B5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784" y="2371779"/>
            <a:ext cx="418029" cy="419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CA490B-B55A-446E-989B-49A0560F14D2}"/>
              </a:ext>
            </a:extLst>
          </p:cNvPr>
          <p:cNvSpPr txBox="1"/>
          <p:nvPr/>
        </p:nvSpPr>
        <p:spPr>
          <a:xfrm>
            <a:off x="4058639" y="1371811"/>
            <a:ext cx="6485686" cy="93871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v-LV" sz="1100" dirty="0"/>
              <a:t>Meža darbos drošības apaviem jābūt piemērotiem to ekspluatācijai. Lielākajai daļai darbību ir nepieciešami vismaz S3 klases zābaki ar stingru purngala un potītes aizsardzību. Apaviem ir jāspēj aizsargāt jebkuros laikapstākļos (piem., ziemā, slidenā, slapjā utt.). Dažās darbībās pieļaujami drošības apavi bez potītes atbalsta vai bez purngala aizsardzības. Galvenokārt ir nepieciešams augsts (pietiekoši garš) apavs, lai atbalstītu un aizsargātu potīti. </a:t>
            </a:r>
            <a:endParaRPr lang="en-US" sz="1100" dirty="0"/>
          </a:p>
        </p:txBody>
      </p:sp>
      <p:sp>
        <p:nvSpPr>
          <p:cNvPr id="66" name="TextBox 65">
            <a:extLst>
              <a:ext uri="{FF2B5EF4-FFF2-40B4-BE49-F238E27FC236}">
                <a16:creationId xmlns:a16="http://schemas.microsoft.com/office/drawing/2014/main" id="{CE96F55B-EB2E-4E5D-974C-496016C4895B}"/>
              </a:ext>
            </a:extLst>
          </p:cNvPr>
          <p:cNvSpPr txBox="1"/>
          <p:nvPr/>
        </p:nvSpPr>
        <p:spPr>
          <a:xfrm>
            <a:off x="4074159" y="2371779"/>
            <a:ext cx="6485686" cy="60016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v-LV" sz="1100" dirty="0">
                <a:solidFill>
                  <a:schemeClr val="bg1"/>
                </a:solidFill>
              </a:rPr>
              <a:t>Apģērbam ir jābūt labi redzamam un atstarojošam, kas atbilst </a:t>
            </a:r>
            <a:r>
              <a:rPr lang="lv-LV" sz="1100" dirty="0"/>
              <a:t>EN 20471 ar 1. klases prasībām. Cimdiem jāatbilst EN420 standartam un darba specifiskajām prasībām. Uguns dzēšanā darba apģērbam jābūt nedegošam. </a:t>
            </a:r>
            <a:endParaRPr lang="en-US" sz="1100" dirty="0"/>
          </a:p>
        </p:txBody>
      </p:sp>
      <p:sp>
        <p:nvSpPr>
          <p:cNvPr id="67" name="TextBox 66">
            <a:extLst>
              <a:ext uri="{FF2B5EF4-FFF2-40B4-BE49-F238E27FC236}">
                <a16:creationId xmlns:a16="http://schemas.microsoft.com/office/drawing/2014/main" id="{7633EC5C-CEBA-4ED1-B970-41B88F3E76FF}"/>
              </a:ext>
            </a:extLst>
          </p:cNvPr>
          <p:cNvSpPr txBox="1"/>
          <p:nvPr/>
        </p:nvSpPr>
        <p:spPr>
          <a:xfrm>
            <a:off x="4074157" y="3651763"/>
            <a:ext cx="6485687" cy="60016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v-LV" sz="1100" dirty="0"/>
              <a:t>Aizsargbrillēm vai aizsargstiklam ir jāatbilst EN 166 standartam ar CE marķējumu, un tās var apvienot ar ķiveres vai cita aprīkojuma daļu.</a:t>
            </a:r>
            <a:r>
              <a:rPr lang="lv-LV" sz="1100" dirty="0">
                <a:solidFill>
                  <a:srgbClr val="FF0000"/>
                </a:solidFill>
              </a:rPr>
              <a:t> </a:t>
            </a:r>
            <a:r>
              <a:rPr lang="lv-LV" sz="1100" b="1" dirty="0">
                <a:solidFill>
                  <a:schemeClr val="accent6">
                    <a:lumMod val="75000"/>
                  </a:schemeClr>
                </a:solidFill>
              </a:rPr>
              <a:t>Aizsargbrilles ir obligātas visos meža darbos ārpus telpām (piem., apmeklējot mežu).</a:t>
            </a:r>
            <a:endParaRPr lang="en-US" sz="1100" b="1" dirty="0">
              <a:solidFill>
                <a:schemeClr val="accent6">
                  <a:lumMod val="75000"/>
                </a:schemeClr>
              </a:solidFill>
            </a:endParaRPr>
          </a:p>
        </p:txBody>
      </p:sp>
      <p:pic>
        <p:nvPicPr>
          <p:cNvPr id="68" name="Picture 67">
            <a:extLst>
              <a:ext uri="{FF2B5EF4-FFF2-40B4-BE49-F238E27FC236}">
                <a16:creationId xmlns:a16="http://schemas.microsoft.com/office/drawing/2014/main" id="{4673FCC0-6ACD-450B-968F-4F936E827D09}"/>
              </a:ext>
            </a:extLst>
          </p:cNvPr>
          <p:cNvPicPr>
            <a:picLocks noChangeAspect="1"/>
          </p:cNvPicPr>
          <p:nvPr/>
        </p:nvPicPr>
        <p:blipFill>
          <a:blip r:embed="rId9"/>
          <a:stretch>
            <a:fillRect/>
          </a:stretch>
        </p:blipFill>
        <p:spPr>
          <a:xfrm>
            <a:off x="1419387" y="3734674"/>
            <a:ext cx="418029" cy="412028"/>
          </a:xfrm>
          <a:prstGeom prst="rect">
            <a:avLst/>
          </a:prstGeom>
        </p:spPr>
      </p:pic>
      <p:pic>
        <p:nvPicPr>
          <p:cNvPr id="69" name="Picture 68">
            <a:extLst>
              <a:ext uri="{FF2B5EF4-FFF2-40B4-BE49-F238E27FC236}">
                <a16:creationId xmlns:a16="http://schemas.microsoft.com/office/drawing/2014/main" id="{54931D66-712F-41F9-ABEF-FB454FE33F7F}"/>
              </a:ext>
            </a:extLst>
          </p:cNvPr>
          <p:cNvPicPr>
            <a:picLocks noChangeAspect="1"/>
          </p:cNvPicPr>
          <p:nvPr/>
        </p:nvPicPr>
        <p:blipFill>
          <a:blip r:embed="rId10"/>
          <a:stretch>
            <a:fillRect/>
          </a:stretch>
        </p:blipFill>
        <p:spPr>
          <a:xfrm>
            <a:off x="1879185" y="3743203"/>
            <a:ext cx="440730" cy="430887"/>
          </a:xfrm>
          <a:prstGeom prst="rect">
            <a:avLst/>
          </a:prstGeom>
        </p:spPr>
      </p:pic>
      <p:sp>
        <p:nvSpPr>
          <p:cNvPr id="70" name="TextBox 69">
            <a:extLst>
              <a:ext uri="{FF2B5EF4-FFF2-40B4-BE49-F238E27FC236}">
                <a16:creationId xmlns:a16="http://schemas.microsoft.com/office/drawing/2014/main" id="{830AE5A1-3B6C-4260-B434-3ACFFBE26286}"/>
              </a:ext>
            </a:extLst>
          </p:cNvPr>
          <p:cNvSpPr txBox="1"/>
          <p:nvPr/>
        </p:nvSpPr>
        <p:spPr>
          <a:xfrm>
            <a:off x="4074157" y="3073315"/>
            <a:ext cx="6485686"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v-LV" sz="1100" dirty="0"/>
              <a:t>Ķiverei ir jāatbilst EN 397 standartam ar CE marķējumu, </a:t>
            </a:r>
            <a:r>
              <a:rPr lang="lv-LV" sz="1100" b="1" dirty="0">
                <a:solidFill>
                  <a:schemeClr val="accent6">
                    <a:lumMod val="75000"/>
                  </a:schemeClr>
                </a:solidFill>
              </a:rPr>
              <a:t>un ir jāizmanto zoda siksna</a:t>
            </a:r>
            <a:r>
              <a:rPr lang="lv-LV" sz="1100" dirty="0"/>
              <a:t>. Mūsdienu ķiveres nosaka ķiveres vecumu un derīgumu ar indikatora iekrāsojumu. </a:t>
            </a:r>
            <a:endParaRPr lang="en-US" sz="1100" dirty="0"/>
          </a:p>
        </p:txBody>
      </p:sp>
      <p:sp>
        <p:nvSpPr>
          <p:cNvPr id="72" name="TextBox 71">
            <a:extLst>
              <a:ext uri="{FF2B5EF4-FFF2-40B4-BE49-F238E27FC236}">
                <a16:creationId xmlns:a16="http://schemas.microsoft.com/office/drawing/2014/main" id="{7FA1DD6C-9F38-4690-848B-C336F7040C01}"/>
              </a:ext>
            </a:extLst>
          </p:cNvPr>
          <p:cNvSpPr txBox="1"/>
          <p:nvPr/>
        </p:nvSpPr>
        <p:spPr>
          <a:xfrm>
            <a:off x="4074155" y="4374424"/>
            <a:ext cx="6485687"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lv-LV" sz="1100" dirty="0"/>
              <a:t>Dzirdes aizsardzība ir nepieciešama visos trokšņainos darba apstākļos, bet prasība ir noteikta ar 85 dB vai vairāk. Ausu aizsardzībai ir jāatbilst EN 352 standartam. </a:t>
            </a:r>
            <a:endParaRPr lang="en-US" sz="1100" dirty="0"/>
          </a:p>
        </p:txBody>
      </p:sp>
      <p:pic>
        <p:nvPicPr>
          <p:cNvPr id="4" name="Picture 2" descr="09-135 CE-merkki (20x20 1 kpl = 10 tarraa)">
            <a:extLst>
              <a:ext uri="{FF2B5EF4-FFF2-40B4-BE49-F238E27FC236}">
                <a16:creationId xmlns:a16="http://schemas.microsoft.com/office/drawing/2014/main" id="{19EA3795-82CB-4436-B815-2316FBC274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1356" y="5122146"/>
            <a:ext cx="584775" cy="5847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F811B3F-E0D4-4A4A-B2E1-790495D209A0}"/>
              </a:ext>
            </a:extLst>
          </p:cNvPr>
          <p:cNvPicPr>
            <a:picLocks noChangeAspect="1"/>
          </p:cNvPicPr>
          <p:nvPr/>
        </p:nvPicPr>
        <p:blipFill>
          <a:blip r:embed="rId12"/>
          <a:stretch>
            <a:fillRect/>
          </a:stretch>
        </p:blipFill>
        <p:spPr>
          <a:xfrm>
            <a:off x="1846586" y="3072382"/>
            <a:ext cx="473329" cy="436919"/>
          </a:xfrm>
          <a:prstGeom prst="rect">
            <a:avLst/>
          </a:prstGeom>
        </p:spPr>
      </p:pic>
      <p:pic>
        <p:nvPicPr>
          <p:cNvPr id="30" name="Picture 29">
            <a:extLst>
              <a:ext uri="{FF2B5EF4-FFF2-40B4-BE49-F238E27FC236}">
                <a16:creationId xmlns:a16="http://schemas.microsoft.com/office/drawing/2014/main" id="{14BB1750-59E1-4D88-836E-62D4E44D9ECD}"/>
              </a:ext>
            </a:extLst>
          </p:cNvPr>
          <p:cNvPicPr>
            <a:picLocks noChangeAspect="1"/>
          </p:cNvPicPr>
          <p:nvPr/>
        </p:nvPicPr>
        <p:blipFill>
          <a:blip r:embed="rId13"/>
          <a:stretch>
            <a:fillRect/>
          </a:stretch>
        </p:blipFill>
        <p:spPr>
          <a:xfrm>
            <a:off x="1926077" y="1664294"/>
            <a:ext cx="397328" cy="387053"/>
          </a:xfrm>
          <a:prstGeom prst="rect">
            <a:avLst/>
          </a:prstGeom>
        </p:spPr>
      </p:pic>
      <p:pic>
        <p:nvPicPr>
          <p:cNvPr id="31" name="Picture 30">
            <a:extLst>
              <a:ext uri="{FF2B5EF4-FFF2-40B4-BE49-F238E27FC236}">
                <a16:creationId xmlns:a16="http://schemas.microsoft.com/office/drawing/2014/main" id="{2E7711AC-DECB-4C7E-B84F-8FB3ADDDB893}"/>
              </a:ext>
            </a:extLst>
          </p:cNvPr>
          <p:cNvPicPr>
            <a:picLocks noChangeAspect="1"/>
          </p:cNvPicPr>
          <p:nvPr/>
        </p:nvPicPr>
        <p:blipFill>
          <a:blip r:embed="rId14"/>
          <a:stretch>
            <a:fillRect/>
          </a:stretch>
        </p:blipFill>
        <p:spPr>
          <a:xfrm>
            <a:off x="10664184" y="2933828"/>
            <a:ext cx="512218" cy="570374"/>
          </a:xfrm>
          <a:prstGeom prst="rect">
            <a:avLst/>
          </a:prstGeom>
        </p:spPr>
      </p:pic>
      <p:pic>
        <p:nvPicPr>
          <p:cNvPr id="34" name="Picture 33">
            <a:extLst>
              <a:ext uri="{FF2B5EF4-FFF2-40B4-BE49-F238E27FC236}">
                <a16:creationId xmlns:a16="http://schemas.microsoft.com/office/drawing/2014/main" id="{7D619CD6-4F06-44E9-9DCF-4B2267D02FC3}"/>
              </a:ext>
            </a:extLst>
          </p:cNvPr>
          <p:cNvPicPr>
            <a:picLocks noChangeAspect="1"/>
          </p:cNvPicPr>
          <p:nvPr/>
        </p:nvPicPr>
        <p:blipFill rotWithShape="1">
          <a:blip r:embed="rId15"/>
          <a:srcRect r="3923" b="27538"/>
          <a:stretch/>
        </p:blipFill>
        <p:spPr>
          <a:xfrm>
            <a:off x="10664184" y="1562063"/>
            <a:ext cx="559228" cy="570374"/>
          </a:xfrm>
          <a:prstGeom prst="rect">
            <a:avLst/>
          </a:prstGeom>
        </p:spPr>
      </p:pic>
      <p:pic>
        <p:nvPicPr>
          <p:cNvPr id="43" name="Picture 42">
            <a:extLst>
              <a:ext uri="{FF2B5EF4-FFF2-40B4-BE49-F238E27FC236}">
                <a16:creationId xmlns:a16="http://schemas.microsoft.com/office/drawing/2014/main" id="{2E945762-D50E-421A-B2F7-570BC42334E3}"/>
              </a:ext>
            </a:extLst>
          </p:cNvPr>
          <p:cNvPicPr>
            <a:picLocks noChangeAspect="1"/>
          </p:cNvPicPr>
          <p:nvPr/>
        </p:nvPicPr>
        <p:blipFill>
          <a:blip r:embed="rId16"/>
          <a:stretch>
            <a:fillRect/>
          </a:stretch>
        </p:blipFill>
        <p:spPr>
          <a:xfrm>
            <a:off x="11176402" y="3031497"/>
            <a:ext cx="802267" cy="472705"/>
          </a:xfrm>
          <a:prstGeom prst="rect">
            <a:avLst/>
          </a:prstGeom>
        </p:spPr>
      </p:pic>
      <p:pic>
        <p:nvPicPr>
          <p:cNvPr id="44" name="Picture 43">
            <a:extLst>
              <a:ext uri="{FF2B5EF4-FFF2-40B4-BE49-F238E27FC236}">
                <a16:creationId xmlns:a16="http://schemas.microsoft.com/office/drawing/2014/main" id="{0DBF1D90-25AB-4FC6-A078-9A59DC0E6F41}"/>
              </a:ext>
            </a:extLst>
          </p:cNvPr>
          <p:cNvPicPr>
            <a:picLocks noChangeAspect="1"/>
          </p:cNvPicPr>
          <p:nvPr/>
        </p:nvPicPr>
        <p:blipFill>
          <a:blip r:embed="rId17"/>
          <a:stretch>
            <a:fillRect/>
          </a:stretch>
        </p:blipFill>
        <p:spPr>
          <a:xfrm>
            <a:off x="10750591" y="2344892"/>
            <a:ext cx="339404" cy="454340"/>
          </a:xfrm>
          <a:prstGeom prst="rect">
            <a:avLst/>
          </a:prstGeom>
        </p:spPr>
      </p:pic>
      <p:pic>
        <p:nvPicPr>
          <p:cNvPr id="2050" name="Picture 2" descr="Stronghand 0119 MAMMUT Leather protective gloves 8-12 - online purchase |  Euro Industry">
            <a:extLst>
              <a:ext uri="{FF2B5EF4-FFF2-40B4-BE49-F238E27FC236}">
                <a16:creationId xmlns:a16="http://schemas.microsoft.com/office/drawing/2014/main" id="{249F1FA3-B45F-434B-A18B-3E7760C4B96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33304" y="2386963"/>
            <a:ext cx="521877" cy="400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LAS® 9548 Exalter Easyroll turvakengät | Motonet Oy">
            <a:extLst>
              <a:ext uri="{FF2B5EF4-FFF2-40B4-BE49-F238E27FC236}">
                <a16:creationId xmlns:a16="http://schemas.microsoft.com/office/drawing/2014/main" id="{39721AD0-9F82-40CF-AF6D-FF2C5B8C2CE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27754" y="1542330"/>
            <a:ext cx="570374" cy="5703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1C4BE6-E99B-40B1-B40B-CC3A02FA446B}"/>
              </a:ext>
            </a:extLst>
          </p:cNvPr>
          <p:cNvPicPr>
            <a:picLocks noChangeAspect="1"/>
          </p:cNvPicPr>
          <p:nvPr/>
        </p:nvPicPr>
        <p:blipFill>
          <a:blip r:embed="rId20"/>
          <a:stretch>
            <a:fillRect/>
          </a:stretch>
        </p:blipFill>
        <p:spPr>
          <a:xfrm>
            <a:off x="11327754" y="3686020"/>
            <a:ext cx="508103" cy="475234"/>
          </a:xfrm>
          <a:prstGeom prst="rect">
            <a:avLst/>
          </a:prstGeom>
        </p:spPr>
      </p:pic>
      <p:pic>
        <p:nvPicPr>
          <p:cNvPr id="2054" name="Picture 6" descr="PETZL-VISIÈRE VIZEN - Vertical Solutions">
            <a:extLst>
              <a:ext uri="{FF2B5EF4-FFF2-40B4-BE49-F238E27FC236}">
                <a16:creationId xmlns:a16="http://schemas.microsoft.com/office/drawing/2014/main" id="{92BEE34D-DD11-4192-BCCD-D2A865C9E25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44325" y="3686020"/>
            <a:ext cx="696457" cy="499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M Peltor WorkTunes Pro radiokuulonsuojain - Agripalvelu.fi">
            <a:extLst>
              <a:ext uri="{FF2B5EF4-FFF2-40B4-BE49-F238E27FC236}">
                <a16:creationId xmlns:a16="http://schemas.microsoft.com/office/drawing/2014/main" id="{CDBC3F3F-733A-427C-B366-1BA9C268639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09607" y="4374424"/>
            <a:ext cx="421371" cy="4673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3M Peltor LEP-100 Earplugs">
            <a:extLst>
              <a:ext uri="{FF2B5EF4-FFF2-40B4-BE49-F238E27FC236}">
                <a16:creationId xmlns:a16="http://schemas.microsoft.com/office/drawing/2014/main" id="{4C172E45-F234-4B0D-B0DF-0E235614A2D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327754" y="4378746"/>
            <a:ext cx="463069" cy="4630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isk Register used to document risks identified as a result of hazards and  record corrective actions">
            <a:extLst>
              <a:ext uri="{FF2B5EF4-FFF2-40B4-BE49-F238E27FC236}">
                <a16:creationId xmlns:a16="http://schemas.microsoft.com/office/drawing/2014/main" id="{093CE5BD-37E6-4E0D-B072-9B5CD0A2246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12994" y="5020437"/>
            <a:ext cx="671830" cy="8957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w to Create Step-by-Step Instructions Using Visuals | Blog | TechSmith">
            <a:extLst>
              <a:ext uri="{FF2B5EF4-FFF2-40B4-BE49-F238E27FC236}">
                <a16:creationId xmlns:a16="http://schemas.microsoft.com/office/drawing/2014/main" id="{A2F50A4C-BDFD-43F2-8617-FCD27DE88F7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0339" y="4991261"/>
            <a:ext cx="1315954" cy="8957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44F71CB-EABF-47B6-848D-CB46579C84EA}"/>
              </a:ext>
            </a:extLst>
          </p:cNvPr>
          <p:cNvSpPr/>
          <p:nvPr/>
        </p:nvSpPr>
        <p:spPr>
          <a:xfrm>
            <a:off x="579120" y="4983545"/>
            <a:ext cx="11399549" cy="1101994"/>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8813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marL="0" marR="0" lvl="0" indent="0" algn="r" defTabSz="914400" rtl="0" eaLnBrk="1" fontAlgn="auto" latinLnBrk="0" hangingPunct="1">
              <a:lnSpc>
                <a:spcPct val="100000"/>
              </a:lnSpc>
              <a:spcBef>
                <a:spcPts val="0"/>
              </a:spcBef>
              <a:spcAft>
                <a:spcPts val="0"/>
              </a:spcAft>
              <a:buClrTx/>
              <a:buSzTx/>
              <a:buFontTx/>
              <a:buNone/>
              <a:tabLst/>
              <a:defRPr/>
            </a:pPr>
            <a:fld id="{F452C86F-1C17-47E2-9E8C-FD4A937BD3DD}" type="slidenum">
              <a:rPr kumimoji="0" lang="en-US" sz="1000" b="1"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p:cNvSpPr/>
          <p:nvPr/>
        </p:nvSpPr>
        <p:spPr>
          <a:xfrm>
            <a:off x="3744257" y="1584161"/>
            <a:ext cx="63152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b="1" cap="all" dirty="0">
                <a:solidFill>
                  <a:srgbClr val="97999B"/>
                </a:solidFill>
                <a:latin typeface="Arial"/>
                <a:ea typeface="Times New Roman"/>
                <a:cs typeface="Times New Roman"/>
              </a:rPr>
              <a:t>apavi</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25" name="Rectangle 24"/>
          <p:cNvSpPr/>
          <p:nvPr/>
        </p:nvSpPr>
        <p:spPr>
          <a:xfrm>
            <a:off x="6962747" y="1427035"/>
            <a:ext cx="14121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200" b="1" i="0" u="none" strike="noStrike" kern="1200" cap="all" spc="0" normalizeH="0" baseline="0" noProof="0" dirty="0">
                <a:ln>
                  <a:noFill/>
                </a:ln>
                <a:solidFill>
                  <a:srgbClr val="97999B"/>
                </a:solidFill>
                <a:effectLst/>
                <a:uLnTx/>
                <a:uFillTx/>
                <a:latin typeface="Arial"/>
                <a:ea typeface="Times New Roman"/>
                <a:cs typeface="Times New Roman"/>
              </a:rPr>
              <a:t>Acu aizsardzība</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26" name="Rectangle 25"/>
          <p:cNvSpPr/>
          <p:nvPr/>
        </p:nvSpPr>
        <p:spPr>
          <a:xfrm>
            <a:off x="8240453" y="1420097"/>
            <a:ext cx="143933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200" b="1" i="0" u="none" strike="noStrike" kern="1200" cap="all" spc="0" normalizeH="0" baseline="0" noProof="0" dirty="0">
                <a:ln>
                  <a:noFill/>
                </a:ln>
                <a:solidFill>
                  <a:srgbClr val="97999B"/>
                </a:solidFill>
                <a:effectLst/>
                <a:uLnTx/>
                <a:uFillTx/>
                <a:latin typeface="Arial"/>
                <a:ea typeface="Times New Roman"/>
                <a:cs typeface="Times New Roman"/>
              </a:rPr>
              <a:t>Dzirdes aizsardzība</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pic>
        <p:nvPicPr>
          <p:cNvPr id="34" name="Picture 33" descr="Skyddsglasogon.jpg"/>
          <p:cNvPicPr>
            <a:picLocks noChangeAspect="1"/>
          </p:cNvPicPr>
          <p:nvPr/>
        </p:nvPicPr>
        <p:blipFill>
          <a:blip r:embed="rId3" cstate="print"/>
          <a:stretch>
            <a:fillRect/>
          </a:stretch>
        </p:blipFill>
        <p:spPr>
          <a:xfrm>
            <a:off x="7466163" y="2881019"/>
            <a:ext cx="466082" cy="466082"/>
          </a:xfrm>
          <a:prstGeom prst="rect">
            <a:avLst/>
          </a:prstGeom>
        </p:spPr>
      </p:pic>
      <p:sp>
        <p:nvSpPr>
          <p:cNvPr id="37" name="Rounded Rectangle 36"/>
          <p:cNvSpPr/>
          <p:nvPr/>
        </p:nvSpPr>
        <p:spPr>
          <a:xfrm>
            <a:off x="1919223" y="1792790"/>
            <a:ext cx="1286962" cy="40745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dirty="0">
                <a:solidFill>
                  <a:prstClr val="white"/>
                </a:solidFill>
                <a:latin typeface="Arial"/>
              </a:rPr>
              <a:t>Atrodoties kabīnē</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ounded Rectangle 39"/>
          <p:cNvSpPr/>
          <p:nvPr/>
        </p:nvSpPr>
        <p:spPr>
          <a:xfrm>
            <a:off x="1919223" y="2907363"/>
            <a:ext cx="1261446" cy="4515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b="1" dirty="0">
                <a:solidFill>
                  <a:schemeClr val="accent6">
                    <a:lumMod val="75000"/>
                  </a:schemeClr>
                </a:solidFill>
                <a:latin typeface="Arial"/>
              </a:rPr>
              <a:t>Atrodoties ārpus kabīnes</a:t>
            </a:r>
            <a:endParaRPr kumimoji="0" lang="en-US" sz="1200" b="1" i="0" u="none" strike="noStrike" kern="1200" cap="none" spc="0" normalizeH="0" baseline="0" noProof="0" dirty="0">
              <a:ln>
                <a:noFill/>
              </a:ln>
              <a:solidFill>
                <a:schemeClr val="accent6">
                  <a:lumMod val="75000"/>
                </a:schemeClr>
              </a:solidFill>
              <a:effectLst/>
              <a:uLnTx/>
              <a:uFillTx/>
              <a:latin typeface="Arial"/>
            </a:endParaRPr>
          </a:p>
        </p:txBody>
      </p:sp>
      <p:sp>
        <p:nvSpPr>
          <p:cNvPr id="42" name="Rectangle 41"/>
          <p:cNvSpPr/>
          <p:nvPr/>
        </p:nvSpPr>
        <p:spPr>
          <a:xfrm>
            <a:off x="5832339" y="1442999"/>
            <a:ext cx="12577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b="1" cap="all" dirty="0">
                <a:solidFill>
                  <a:srgbClr val="97999B"/>
                </a:solidFill>
                <a:latin typeface="Arial"/>
                <a:ea typeface="Times New Roman"/>
                <a:cs typeface="Times New Roman"/>
              </a:rPr>
              <a:t>GALVAS AIZSARDZĪBA</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cxnSp>
        <p:nvCxnSpPr>
          <p:cNvPr id="52" name="Straight Connector 51"/>
          <p:cNvCxnSpPr>
            <a:cxnSpLocks/>
          </p:cNvCxnSpPr>
          <p:nvPr/>
        </p:nvCxnSpPr>
        <p:spPr>
          <a:xfrm>
            <a:off x="4608839"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10348" y="1461206"/>
            <a:ext cx="138165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b="1" cap="all" dirty="0">
                <a:solidFill>
                  <a:srgbClr val="97999B"/>
                </a:solidFill>
                <a:latin typeface="Arial"/>
                <a:ea typeface="Times New Roman"/>
                <a:cs typeface="Times New Roman"/>
              </a:rPr>
              <a:t>DARBA APĢĒRBS</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9" name="TextBox 8"/>
          <p:cNvSpPr txBox="1"/>
          <p:nvPr/>
        </p:nvSpPr>
        <p:spPr>
          <a:xfrm>
            <a:off x="1282225" y="5506318"/>
            <a:ext cx="7490364" cy="795527"/>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285750" lvl="0" indent="-285750">
              <a:buFont typeface="Arial" panose="020B0604020202020204" pitchFamily="34" charset="0"/>
              <a:buChar char="•"/>
              <a:defRPr/>
            </a:pPr>
            <a:r>
              <a:rPr lang="lv-LV" sz="1400" dirty="0">
                <a:solidFill>
                  <a:prstClr val="black"/>
                </a:solidFill>
              </a:rPr>
              <a:t>Risku novērtējums un darba veicamie darba uzdevumi var noteikt papildus lietojamos IAL.</a:t>
            </a:r>
          </a:p>
          <a:p>
            <a:pPr marL="285750" lvl="0" indent="-285750">
              <a:buFont typeface="Arial" panose="020B0604020202020204" pitchFamily="34" charset="0"/>
              <a:buChar char="•"/>
              <a:defRPr/>
            </a:pPr>
            <a:r>
              <a:rPr lang="lv-LV" sz="1400" dirty="0">
                <a:solidFill>
                  <a:prstClr val="black"/>
                </a:solidFill>
              </a:rPr>
              <a:t>Ķīmisko vielu lietošanai darbā jāpievērš īpaša uzmanība un aizsardzība (piemēram, darba apģērba izvēle, acu aizsardzība, utt.) </a:t>
            </a:r>
            <a:endParaRPr kumimoji="0" lang="en-US" sz="1400" b="0" i="0" u="none" strike="noStrike" kern="1200" cap="none" spc="0" normalizeH="0" baseline="0" noProof="0" dirty="0">
              <a:ln>
                <a:noFill/>
              </a:ln>
              <a:solidFill>
                <a:srgbClr val="FF0000"/>
              </a:solidFill>
              <a:effectLst/>
              <a:uLnTx/>
              <a:uFillTx/>
              <a:latin typeface="Arial"/>
            </a:endParaRPr>
          </a:p>
        </p:txBody>
      </p:sp>
      <p:sp>
        <p:nvSpPr>
          <p:cNvPr id="46" name="Rectangle 45">
            <a:extLst>
              <a:ext uri="{FF2B5EF4-FFF2-40B4-BE49-F238E27FC236}">
                <a16:creationId xmlns:a16="http://schemas.microsoft.com/office/drawing/2014/main" id="{E8C1F36B-F3AC-44BA-ABFE-2FC91138C1FB}"/>
              </a:ext>
            </a:extLst>
          </p:cNvPr>
          <p:cNvSpPr/>
          <p:nvPr/>
        </p:nvSpPr>
        <p:spPr>
          <a:xfrm>
            <a:off x="816655" y="59831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all" spc="0" normalizeH="0" baseline="0" noProof="0" dirty="0">
                <a:ln>
                  <a:noFill/>
                </a:ln>
                <a:solidFill>
                  <a:prstClr val="white"/>
                </a:solidFill>
                <a:effectLst/>
                <a:uLnTx/>
                <a:uFillTx/>
                <a:latin typeface="Arial"/>
                <a:ea typeface="Times New Roman"/>
                <a:cs typeface="Times New Roman"/>
              </a:rPr>
              <a:t>IAL prasības MEŽIZSTRĀDe</a:t>
            </a:r>
            <a:endParaRPr kumimoji="0" lang="en-US" sz="2400" b="1" i="0" u="none" strike="noStrike" kern="1200" cap="all" spc="0" normalizeH="0" baseline="0" noProof="0" dirty="0">
              <a:ln>
                <a:noFill/>
              </a:ln>
              <a:solidFill>
                <a:prstClr val="white"/>
              </a:solidFill>
              <a:effectLst/>
              <a:uLnTx/>
              <a:uFillTx/>
              <a:latin typeface="Arial"/>
              <a:ea typeface="Times New Roman"/>
              <a:cs typeface="Times New Roman"/>
            </a:endParaRPr>
          </a:p>
        </p:txBody>
      </p:sp>
      <p:pic>
        <p:nvPicPr>
          <p:cNvPr id="3076" name="Picture 4" descr="Premium Vector | Chainsaw icon, chain saw vector pictogram, icon isolated  on white, flat vector illustration">
            <a:extLst>
              <a:ext uri="{FF2B5EF4-FFF2-40B4-BE49-F238E27FC236}">
                <a16:creationId xmlns:a16="http://schemas.microsoft.com/office/drawing/2014/main" id="{F5DE2114-B80F-4AC4-A79B-952594FB3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41" y="3650208"/>
            <a:ext cx="787213" cy="787213"/>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36">
            <a:extLst>
              <a:ext uri="{FF2B5EF4-FFF2-40B4-BE49-F238E27FC236}">
                <a16:creationId xmlns:a16="http://schemas.microsoft.com/office/drawing/2014/main" id="{E701AB8E-DA56-472F-8A1C-7933A93936FE}"/>
              </a:ext>
            </a:extLst>
          </p:cNvPr>
          <p:cNvSpPr/>
          <p:nvPr/>
        </p:nvSpPr>
        <p:spPr>
          <a:xfrm rot="16200000">
            <a:off x="678700" y="2274708"/>
            <a:ext cx="1670765" cy="6880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dirty="0">
                <a:solidFill>
                  <a:prstClr val="white"/>
                </a:solidFill>
                <a:latin typeface="Arial"/>
              </a:rPr>
              <a:t>Harvesters</a:t>
            </a:r>
            <a:r>
              <a:rPr kumimoji="0" lang="en-US" sz="1200" b="0" i="0" u="none" strike="noStrike" kern="1200" cap="none" spc="0" normalizeH="0" baseline="0" noProof="0" dirty="0">
                <a:ln>
                  <a:noFill/>
                </a:ln>
                <a:solidFill>
                  <a:prstClr val="white"/>
                </a:solidFill>
                <a:effectLst/>
                <a:uLnTx/>
                <a:uFillTx/>
                <a:latin typeface="Arial"/>
                <a:ea typeface="+mn-ea"/>
                <a:cs typeface="+mn-cs"/>
              </a:rPr>
              <a:t>,</a:t>
            </a:r>
            <a:r>
              <a:rPr kumimoji="0" lang="lv-LV" sz="1200" b="0" i="0" u="none" strike="noStrike" kern="1200" cap="none" spc="0" normalizeH="0" baseline="0" noProof="0" dirty="0">
                <a:ln>
                  <a:noFill/>
                </a:ln>
                <a:solidFill>
                  <a:prstClr val="white"/>
                </a:solidFill>
                <a:effectLst/>
                <a:uLnTx/>
                <a:uFillTx/>
                <a:latin typeface="Arial"/>
                <a:ea typeface="+mn-ea"/>
                <a:cs typeface="+mn-cs"/>
              </a:rPr>
              <a:t> forvarders, šķeldošanas iekārtas</a:t>
            </a:r>
            <a:r>
              <a:rPr kumimoji="0" lang="en-US" sz="1200" b="0" i="0" u="none" strike="noStrike" kern="1200" cap="none" spc="0" normalizeH="0" baseline="0" noProof="0" dirty="0">
                <a:ln>
                  <a:noFill/>
                </a:ln>
                <a:solidFill>
                  <a:prstClr val="white"/>
                </a:solidFill>
                <a:effectLst/>
                <a:uLnTx/>
                <a:uFillTx/>
                <a:latin typeface="Arial"/>
                <a:ea typeface="+mn-ea"/>
                <a:cs typeface="+mn-cs"/>
              </a:rPr>
              <a:t>   </a:t>
            </a:r>
          </a:p>
        </p:txBody>
      </p:sp>
      <p:cxnSp>
        <p:nvCxnSpPr>
          <p:cNvPr id="53" name="Straight Connector 52">
            <a:extLst>
              <a:ext uri="{FF2B5EF4-FFF2-40B4-BE49-F238E27FC236}">
                <a16:creationId xmlns:a16="http://schemas.microsoft.com/office/drawing/2014/main" id="{72EAE0DD-6F97-4D25-995D-CDD5479918D1}"/>
              </a:ext>
            </a:extLst>
          </p:cNvPr>
          <p:cNvCxnSpPr>
            <a:cxnSpLocks/>
          </p:cNvCxnSpPr>
          <p:nvPr/>
        </p:nvCxnSpPr>
        <p:spPr>
          <a:xfrm>
            <a:off x="8374862"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A457A6-203A-411A-B2FF-44AF5326CE58}"/>
              </a:ext>
            </a:extLst>
          </p:cNvPr>
          <p:cNvCxnSpPr>
            <a:cxnSpLocks/>
          </p:cNvCxnSpPr>
          <p:nvPr/>
        </p:nvCxnSpPr>
        <p:spPr>
          <a:xfrm>
            <a:off x="6962762"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AA18AE-9792-43F3-BDA7-1A1997782152}"/>
              </a:ext>
            </a:extLst>
          </p:cNvPr>
          <p:cNvCxnSpPr>
            <a:cxnSpLocks/>
          </p:cNvCxnSpPr>
          <p:nvPr/>
        </p:nvCxnSpPr>
        <p:spPr>
          <a:xfrm>
            <a:off x="5944277"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A9E480-5463-47DD-9C6C-65578DAA3657}"/>
              </a:ext>
            </a:extLst>
          </p:cNvPr>
          <p:cNvSpPr txBox="1"/>
          <p:nvPr/>
        </p:nvSpPr>
        <p:spPr>
          <a:xfrm>
            <a:off x="9659638" y="1683551"/>
            <a:ext cx="2471387" cy="900246"/>
          </a:xfrm>
          <a:prstGeom prst="rect">
            <a:avLst/>
          </a:prstGeom>
          <a:solidFill>
            <a:schemeClr val="accent6">
              <a:lumMod val="20000"/>
              <a:lumOff val="80000"/>
            </a:schemeClr>
          </a:solidFill>
        </p:spPr>
        <p:txBody>
          <a:bodyPr wrap="square" rtlCol="0">
            <a:spAutoFit/>
          </a:bodyPr>
          <a:lstStyle/>
          <a:p>
            <a:pPr marL="285750" lvl="0" indent="-285750">
              <a:buFont typeface="Arial" panose="020B0604020202020204" pitchFamily="34" charset="0"/>
              <a:buChar char="•"/>
              <a:defRPr/>
            </a:pPr>
            <a:r>
              <a:rPr lang="lv-LV" sz="1050" dirty="0">
                <a:solidFill>
                  <a:prstClr val="black"/>
                </a:solidFill>
              </a:rPr>
              <a:t>Divas personas kabīnē var atrasties tikai apmācību laikā vai tehnikas apkopēs.</a:t>
            </a:r>
          </a:p>
          <a:p>
            <a:pPr marL="285750" lvl="0" indent="-285750">
              <a:buFont typeface="Arial" panose="020B0604020202020204" pitchFamily="34" charset="0"/>
              <a:buChar char="•"/>
              <a:defRPr/>
            </a:pPr>
            <a:r>
              <a:rPr lang="lv-LV" sz="1050" dirty="0">
                <a:solidFill>
                  <a:prstClr val="black"/>
                </a:solidFill>
              </a:rPr>
              <a:t>Kabīnes konstrukcijai ir jābūt bez bojājumiem.</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57" name="Picture 56">
            <a:extLst>
              <a:ext uri="{FF2B5EF4-FFF2-40B4-BE49-F238E27FC236}">
                <a16:creationId xmlns:a16="http://schemas.microsoft.com/office/drawing/2014/main" id="{9B93A820-71BF-40CF-824B-E9CB3092C3F9}"/>
              </a:ext>
            </a:extLst>
          </p:cNvPr>
          <p:cNvPicPr>
            <a:picLocks noChangeAspect="1"/>
          </p:cNvPicPr>
          <p:nvPr/>
        </p:nvPicPr>
        <p:blipFill>
          <a:blip r:embed="rId5"/>
          <a:stretch>
            <a:fillRect/>
          </a:stretch>
        </p:blipFill>
        <p:spPr>
          <a:xfrm>
            <a:off x="6182779" y="2839571"/>
            <a:ext cx="566708" cy="523115"/>
          </a:xfrm>
          <a:prstGeom prst="rect">
            <a:avLst/>
          </a:prstGeom>
        </p:spPr>
      </p:pic>
      <p:sp>
        <p:nvSpPr>
          <p:cNvPr id="58" name="Rounded Rectangle 36">
            <a:extLst>
              <a:ext uri="{FF2B5EF4-FFF2-40B4-BE49-F238E27FC236}">
                <a16:creationId xmlns:a16="http://schemas.microsoft.com/office/drawing/2014/main" id="{6BA6A0F7-98BD-472D-8030-DB3058B18180}"/>
              </a:ext>
            </a:extLst>
          </p:cNvPr>
          <p:cNvSpPr/>
          <p:nvPr/>
        </p:nvSpPr>
        <p:spPr>
          <a:xfrm>
            <a:off x="1607582" y="3817031"/>
            <a:ext cx="1573088" cy="3977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dirty="0">
                <a:solidFill>
                  <a:prstClr val="white"/>
                </a:solidFill>
                <a:latin typeface="Arial"/>
              </a:rPr>
              <a:t>Motorzāģis</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59" name="Picture 58" descr="Skyddsskor.jpg">
            <a:extLst>
              <a:ext uri="{FF2B5EF4-FFF2-40B4-BE49-F238E27FC236}">
                <a16:creationId xmlns:a16="http://schemas.microsoft.com/office/drawing/2014/main" id="{9DA67EB1-617D-4904-A554-5D784A36EB1A}"/>
              </a:ext>
            </a:extLst>
          </p:cNvPr>
          <p:cNvPicPr>
            <a:picLocks noChangeAspect="1"/>
          </p:cNvPicPr>
          <p:nvPr/>
        </p:nvPicPr>
        <p:blipFill>
          <a:blip r:embed="rId6" cstate="print"/>
          <a:stretch>
            <a:fillRect/>
          </a:stretch>
        </p:blipFill>
        <p:spPr>
          <a:xfrm>
            <a:off x="3744257" y="3746656"/>
            <a:ext cx="523824" cy="523824"/>
          </a:xfrm>
          <a:prstGeom prst="rect">
            <a:avLst/>
          </a:prstGeom>
        </p:spPr>
      </p:pic>
      <p:pic>
        <p:nvPicPr>
          <p:cNvPr id="64" name="Picture 63" descr="Skyddsklader.jpg">
            <a:extLst>
              <a:ext uri="{FF2B5EF4-FFF2-40B4-BE49-F238E27FC236}">
                <a16:creationId xmlns:a16="http://schemas.microsoft.com/office/drawing/2014/main" id="{28DC479D-16E9-4334-9FF3-B655395AB1C7}"/>
              </a:ext>
            </a:extLst>
          </p:cNvPr>
          <p:cNvPicPr>
            <a:picLocks noChangeAspect="1"/>
          </p:cNvPicPr>
          <p:nvPr/>
        </p:nvPicPr>
        <p:blipFill>
          <a:blip r:embed="rId7" cstate="print"/>
          <a:stretch>
            <a:fillRect/>
          </a:stretch>
        </p:blipFill>
        <p:spPr>
          <a:xfrm>
            <a:off x="4783148" y="3826001"/>
            <a:ext cx="418029" cy="418029"/>
          </a:xfrm>
          <a:prstGeom prst="rect">
            <a:avLst/>
          </a:prstGeom>
        </p:spPr>
      </p:pic>
      <p:pic>
        <p:nvPicPr>
          <p:cNvPr id="67" name="Picture 2" descr="Brady PET Mandatory Protective Gloves Sign With Pictogram Only Text">
            <a:extLst>
              <a:ext uri="{FF2B5EF4-FFF2-40B4-BE49-F238E27FC236}">
                <a16:creationId xmlns:a16="http://schemas.microsoft.com/office/drawing/2014/main" id="{48D32A96-EACF-43DD-BCFA-5941172F5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4951" y="3794189"/>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EB1BCEC3-0AEC-4F1E-877B-F83690195AD4}"/>
              </a:ext>
            </a:extLst>
          </p:cNvPr>
          <p:cNvPicPr>
            <a:picLocks noChangeAspect="1"/>
          </p:cNvPicPr>
          <p:nvPr/>
        </p:nvPicPr>
        <p:blipFill>
          <a:blip r:embed="rId5"/>
          <a:stretch>
            <a:fillRect/>
          </a:stretch>
        </p:blipFill>
        <p:spPr>
          <a:xfrm>
            <a:off x="6154205" y="3747365"/>
            <a:ext cx="566708" cy="523115"/>
          </a:xfrm>
          <a:prstGeom prst="rect">
            <a:avLst/>
          </a:prstGeom>
        </p:spPr>
      </p:pic>
      <p:pic>
        <p:nvPicPr>
          <p:cNvPr id="70" name="Picture 69">
            <a:extLst>
              <a:ext uri="{FF2B5EF4-FFF2-40B4-BE49-F238E27FC236}">
                <a16:creationId xmlns:a16="http://schemas.microsoft.com/office/drawing/2014/main" id="{65C4EDD8-EAF4-4438-A778-3709934ECFB1}"/>
              </a:ext>
            </a:extLst>
          </p:cNvPr>
          <p:cNvPicPr>
            <a:picLocks noChangeAspect="1"/>
          </p:cNvPicPr>
          <p:nvPr/>
        </p:nvPicPr>
        <p:blipFill>
          <a:blip r:embed="rId9"/>
          <a:stretch>
            <a:fillRect/>
          </a:stretch>
        </p:blipFill>
        <p:spPr>
          <a:xfrm>
            <a:off x="8451820" y="2766840"/>
            <a:ext cx="596575" cy="564616"/>
          </a:xfrm>
          <a:prstGeom prst="rect">
            <a:avLst/>
          </a:prstGeom>
        </p:spPr>
      </p:pic>
      <p:pic>
        <p:nvPicPr>
          <p:cNvPr id="71" name="Picture 70">
            <a:extLst>
              <a:ext uri="{FF2B5EF4-FFF2-40B4-BE49-F238E27FC236}">
                <a16:creationId xmlns:a16="http://schemas.microsoft.com/office/drawing/2014/main" id="{A0909583-1D09-4A22-B351-EF30E385F334}"/>
              </a:ext>
            </a:extLst>
          </p:cNvPr>
          <p:cNvPicPr>
            <a:picLocks noChangeAspect="1"/>
          </p:cNvPicPr>
          <p:nvPr/>
        </p:nvPicPr>
        <p:blipFill>
          <a:blip r:embed="rId9"/>
          <a:stretch>
            <a:fillRect/>
          </a:stretch>
        </p:blipFill>
        <p:spPr>
          <a:xfrm>
            <a:off x="8602719" y="3698729"/>
            <a:ext cx="596575" cy="564616"/>
          </a:xfrm>
          <a:prstGeom prst="rect">
            <a:avLst/>
          </a:prstGeom>
        </p:spPr>
      </p:pic>
      <p:cxnSp>
        <p:nvCxnSpPr>
          <p:cNvPr id="15" name="Straight Connector 14">
            <a:extLst>
              <a:ext uri="{FF2B5EF4-FFF2-40B4-BE49-F238E27FC236}">
                <a16:creationId xmlns:a16="http://schemas.microsoft.com/office/drawing/2014/main" id="{3C74536A-63A8-4EE7-8AA4-3828513DC472}"/>
              </a:ext>
            </a:extLst>
          </p:cNvPr>
          <p:cNvCxnSpPr>
            <a:cxnSpLocks/>
          </p:cNvCxnSpPr>
          <p:nvPr/>
        </p:nvCxnSpPr>
        <p:spPr>
          <a:xfrm>
            <a:off x="814694" y="3555101"/>
            <a:ext cx="105448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0A83CF6-1DB6-4078-9315-5F337B7C7945}"/>
              </a:ext>
            </a:extLst>
          </p:cNvPr>
          <p:cNvPicPr>
            <a:picLocks noChangeAspect="1"/>
          </p:cNvPicPr>
          <p:nvPr/>
        </p:nvPicPr>
        <p:blipFill>
          <a:blip r:embed="rId10"/>
          <a:stretch>
            <a:fillRect/>
          </a:stretch>
        </p:blipFill>
        <p:spPr>
          <a:xfrm>
            <a:off x="7427585" y="3806853"/>
            <a:ext cx="483979" cy="469155"/>
          </a:xfrm>
          <a:prstGeom prst="rect">
            <a:avLst/>
          </a:prstGeom>
        </p:spPr>
      </p:pic>
      <p:pic>
        <p:nvPicPr>
          <p:cNvPr id="3078" name="Picture 6" descr="Husqvarna Kypärä Classic">
            <a:extLst>
              <a:ext uri="{FF2B5EF4-FFF2-40B4-BE49-F238E27FC236}">
                <a16:creationId xmlns:a16="http://schemas.microsoft.com/office/drawing/2014/main" id="{0181065C-73DE-47FA-BEE4-2E2BA7C136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25353" y="3896336"/>
            <a:ext cx="665539" cy="6655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612614E-604C-4BA3-883E-C92A079022D1}"/>
              </a:ext>
            </a:extLst>
          </p:cNvPr>
          <p:cNvSpPr txBox="1"/>
          <p:nvPr/>
        </p:nvSpPr>
        <p:spPr>
          <a:xfrm>
            <a:off x="9691678" y="4025670"/>
            <a:ext cx="2427663" cy="869469"/>
          </a:xfrm>
          <a:prstGeom prst="rect">
            <a:avLst/>
          </a:prstGeom>
          <a:solidFill>
            <a:schemeClr val="accent6">
              <a:lumMod val="20000"/>
              <a:lumOff val="80000"/>
            </a:schemeClr>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1000" dirty="0">
                <a:solidFill>
                  <a:prstClr val="black"/>
                </a:solidFill>
                <a:latin typeface="Arial"/>
              </a:rPr>
              <a:t>Specializētā ķivere</a:t>
            </a:r>
          </a:p>
          <a:p>
            <a:pPr marL="171450" indent="-171450">
              <a:buFont typeface="Arial" panose="020B0604020202020204" pitchFamily="34" charset="0"/>
              <a:buChar char="•"/>
              <a:defRPr/>
            </a:pPr>
            <a:r>
              <a:rPr lang="lv-LV" sz="1000" dirty="0">
                <a:solidFill>
                  <a:prstClr val="black"/>
                </a:solidFill>
              </a:rPr>
              <a:t>Darba apģērbam ir jābūt ar augstu redzamību un piemērotam darba videi.</a:t>
            </a:r>
          </a:p>
        </p:txBody>
      </p:sp>
      <p:pic>
        <p:nvPicPr>
          <p:cNvPr id="3074" name="Picture 2" descr="Allsigns International Ltd - Seat Belt Symbol">
            <a:extLst>
              <a:ext uri="{FF2B5EF4-FFF2-40B4-BE49-F238E27FC236}">
                <a16:creationId xmlns:a16="http://schemas.microsoft.com/office/drawing/2014/main" id="{EBC2D9F2-3350-401E-90BB-D8B3AA3627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191566" y="1937225"/>
            <a:ext cx="426147" cy="426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A98F31-DAA9-439B-9B37-A9F406EC2332}"/>
              </a:ext>
            </a:extLst>
          </p:cNvPr>
          <p:cNvSpPr txBox="1"/>
          <p:nvPr/>
        </p:nvSpPr>
        <p:spPr>
          <a:xfrm>
            <a:off x="9679790" y="2645750"/>
            <a:ext cx="2470746" cy="1323439"/>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defRPr/>
            </a:pPr>
            <a:r>
              <a:rPr lang="lv-LV" sz="1000" dirty="0"/>
              <a:t>Jālieto visos darbos ārpus kabīnes.</a:t>
            </a:r>
            <a:endParaRPr lang="lv-LV" sz="1000" dirty="0">
              <a:solidFill>
                <a:prstClr val="black"/>
              </a:solidFill>
            </a:endParaRPr>
          </a:p>
          <a:p>
            <a:pPr marL="285750" lvl="0" indent="-285750">
              <a:buFont typeface="Arial" panose="020B0604020202020204" pitchFamily="34" charset="0"/>
              <a:buChar char="•"/>
              <a:defRPr/>
            </a:pPr>
            <a:r>
              <a:rPr lang="lv-LV" sz="1000" dirty="0">
                <a:solidFill>
                  <a:prstClr val="black"/>
                </a:solidFill>
              </a:rPr>
              <a:t>Darba apģērbam ir jābūt ar augstu redzamību un piemērotam darba videi.</a:t>
            </a:r>
          </a:p>
          <a:p>
            <a:pPr marL="285750" lvl="0" indent="-285750">
              <a:buFont typeface="Arial" panose="020B0604020202020204" pitchFamily="34" charset="0"/>
              <a:buChar char="•"/>
              <a:defRPr/>
            </a:pPr>
            <a:r>
              <a:rPr lang="lv-LV" sz="1000" dirty="0">
                <a:solidFill>
                  <a:prstClr val="black"/>
                </a:solidFill>
              </a:rPr>
              <a:t>Apavu klase vismaz S3. Apavi pēc iespējas augstāki. </a:t>
            </a:r>
          </a:p>
          <a:p>
            <a:pPr marL="285750" lvl="0" indent="-285750">
              <a:buFont typeface="Arial" panose="020B0604020202020204" pitchFamily="34" charset="0"/>
              <a:buChar char="•"/>
              <a:defRPr/>
            </a:pPr>
            <a:r>
              <a:rPr lang="lv-LV" sz="1000" dirty="0">
                <a:solidFill>
                  <a:prstClr val="black"/>
                </a:solidFill>
              </a:rPr>
              <a:t>Ieteicams lietot aizsargmasku šķeldošanas darbos</a:t>
            </a:r>
            <a:endParaRPr lang="en-US" sz="1000" dirty="0">
              <a:solidFill>
                <a:prstClr val="black"/>
              </a:solidFill>
            </a:endParaRPr>
          </a:p>
        </p:txBody>
      </p:sp>
      <p:pic>
        <p:nvPicPr>
          <p:cNvPr id="7" name="Picture 6">
            <a:extLst>
              <a:ext uri="{FF2B5EF4-FFF2-40B4-BE49-F238E27FC236}">
                <a16:creationId xmlns:a16="http://schemas.microsoft.com/office/drawing/2014/main" id="{906BE8E3-C6F0-4C45-BE11-882CD1C44DDA}"/>
              </a:ext>
            </a:extLst>
          </p:cNvPr>
          <p:cNvPicPr>
            <a:picLocks noChangeAspect="1"/>
          </p:cNvPicPr>
          <p:nvPr/>
        </p:nvPicPr>
        <p:blipFill>
          <a:blip r:embed="rId14"/>
          <a:stretch>
            <a:fillRect/>
          </a:stretch>
        </p:blipFill>
        <p:spPr>
          <a:xfrm>
            <a:off x="3684068" y="2785647"/>
            <a:ext cx="612469" cy="596630"/>
          </a:xfrm>
          <a:prstGeom prst="rect">
            <a:avLst/>
          </a:prstGeom>
        </p:spPr>
      </p:pic>
      <p:pic>
        <p:nvPicPr>
          <p:cNvPr id="1032" name="Picture 8" descr="Hand Protection Symbol - Safety Gloves Symbol, HD Png Download ,  Transparent Png Image - PNGitem">
            <a:extLst>
              <a:ext uri="{FF2B5EF4-FFF2-40B4-BE49-F238E27FC236}">
                <a16:creationId xmlns:a16="http://schemas.microsoft.com/office/drawing/2014/main" id="{9E64EEA9-F8BA-45F5-920F-BD4C6B2F1B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6206" y="3100067"/>
            <a:ext cx="436547" cy="45629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47B06720-B0CA-4EC2-885D-501F3F2B6D26}"/>
              </a:ext>
            </a:extLst>
          </p:cNvPr>
          <p:cNvSpPr/>
          <p:nvPr/>
        </p:nvSpPr>
        <p:spPr>
          <a:xfrm>
            <a:off x="9574958" y="1442999"/>
            <a:ext cx="255608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200" b="1" i="0" u="none" strike="noStrike" kern="1200" cap="all" spc="0" normalizeH="0" baseline="0" noProof="0" dirty="0">
                <a:ln>
                  <a:noFill/>
                </a:ln>
                <a:solidFill>
                  <a:srgbClr val="97999B"/>
                </a:solidFill>
                <a:effectLst/>
                <a:uLnTx/>
                <a:uFillTx/>
                <a:latin typeface="Arial"/>
                <a:ea typeface="Times New Roman"/>
                <a:cs typeface="Times New Roman"/>
              </a:rPr>
              <a:t>CITI NOTEIKUMI</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pic>
        <p:nvPicPr>
          <p:cNvPr id="50" name="Picture 49">
            <a:extLst>
              <a:ext uri="{FF2B5EF4-FFF2-40B4-BE49-F238E27FC236}">
                <a16:creationId xmlns:a16="http://schemas.microsoft.com/office/drawing/2014/main" id="{C4AEEC00-5EB6-4987-9078-33F6526DC278}"/>
              </a:ext>
            </a:extLst>
          </p:cNvPr>
          <p:cNvPicPr>
            <a:picLocks noChangeAspect="1"/>
          </p:cNvPicPr>
          <p:nvPr/>
        </p:nvPicPr>
        <p:blipFill>
          <a:blip r:embed="rId9"/>
          <a:stretch>
            <a:fillRect/>
          </a:stretch>
        </p:blipFill>
        <p:spPr>
          <a:xfrm>
            <a:off x="8602720" y="1837624"/>
            <a:ext cx="596575" cy="564616"/>
          </a:xfrm>
          <a:prstGeom prst="rect">
            <a:avLst/>
          </a:prstGeom>
        </p:spPr>
      </p:pic>
      <p:sp>
        <p:nvSpPr>
          <p:cNvPr id="51" name="TextBox 50">
            <a:extLst>
              <a:ext uri="{FF2B5EF4-FFF2-40B4-BE49-F238E27FC236}">
                <a16:creationId xmlns:a16="http://schemas.microsoft.com/office/drawing/2014/main" id="{EEB59499-CD1C-4490-843C-F765FAA86909}"/>
              </a:ext>
            </a:extLst>
          </p:cNvPr>
          <p:cNvSpPr txBox="1"/>
          <p:nvPr/>
        </p:nvSpPr>
        <p:spPr>
          <a:xfrm>
            <a:off x="4733612" y="4318241"/>
            <a:ext cx="1088965" cy="369332"/>
          </a:xfrm>
          <a:prstGeom prst="rect">
            <a:avLst/>
          </a:prstGeom>
          <a:noFill/>
        </p:spPr>
        <p:txBody>
          <a:bodyPr wrap="square" rtlCol="0">
            <a:spAutoFit/>
          </a:bodyPr>
          <a:lstStyle/>
          <a:p>
            <a:pPr lvl="0" algn="ctr">
              <a:defRPr/>
            </a:pPr>
            <a:r>
              <a:rPr lang="lv-LV" sz="900" dirty="0">
                <a:solidFill>
                  <a:prstClr val="black"/>
                </a:solidFill>
              </a:rPr>
              <a:t>Pret iezāģējuma aizsardzība</a:t>
            </a:r>
            <a:endParaRPr lang="en-US" sz="900" dirty="0">
              <a:solidFill>
                <a:prstClr val="black"/>
              </a:solidFill>
            </a:endParaRPr>
          </a:p>
        </p:txBody>
      </p:sp>
      <p:sp>
        <p:nvSpPr>
          <p:cNvPr id="60" name="TextBox 59">
            <a:extLst>
              <a:ext uri="{FF2B5EF4-FFF2-40B4-BE49-F238E27FC236}">
                <a16:creationId xmlns:a16="http://schemas.microsoft.com/office/drawing/2014/main" id="{59DA7B65-9B3C-4D9B-B1A7-1AF714AA2219}"/>
              </a:ext>
            </a:extLst>
          </p:cNvPr>
          <p:cNvSpPr txBox="1"/>
          <p:nvPr/>
        </p:nvSpPr>
        <p:spPr>
          <a:xfrm>
            <a:off x="3514487" y="4318241"/>
            <a:ext cx="1088965" cy="369332"/>
          </a:xfrm>
          <a:prstGeom prst="rect">
            <a:avLst/>
          </a:prstGeom>
          <a:noFill/>
        </p:spPr>
        <p:txBody>
          <a:bodyPr wrap="square" rtlCol="0">
            <a:spAutoFit/>
          </a:bodyPr>
          <a:lstStyle/>
          <a:p>
            <a:pPr lvl="0" algn="ctr">
              <a:defRPr/>
            </a:pPr>
            <a:r>
              <a:rPr lang="lv-LV" sz="900" dirty="0">
                <a:solidFill>
                  <a:prstClr val="black"/>
                </a:solidFill>
              </a:rPr>
              <a:t>Pret iezāģējuma aizsardzība</a:t>
            </a:r>
            <a:endParaRPr lang="en-US" sz="900" dirty="0">
              <a:solidFill>
                <a:prstClr val="black"/>
              </a:solidFill>
            </a:endParaRPr>
          </a:p>
        </p:txBody>
      </p:sp>
      <p:sp>
        <p:nvSpPr>
          <p:cNvPr id="61" name="Rounded Rectangle 36">
            <a:extLst>
              <a:ext uri="{FF2B5EF4-FFF2-40B4-BE49-F238E27FC236}">
                <a16:creationId xmlns:a16="http://schemas.microsoft.com/office/drawing/2014/main" id="{74F4DF25-E624-4623-B7A8-419E382B5C2A}"/>
              </a:ext>
            </a:extLst>
          </p:cNvPr>
          <p:cNvSpPr/>
          <p:nvPr/>
        </p:nvSpPr>
        <p:spPr>
          <a:xfrm>
            <a:off x="1582876" y="4840040"/>
            <a:ext cx="1597793" cy="350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dirty="0">
                <a:solidFill>
                  <a:prstClr val="white"/>
                </a:solidFill>
                <a:latin typeface="Arial"/>
              </a:rPr>
              <a:t>Tehnikas apkopes/remonti</a:t>
            </a:r>
            <a:endParaRPr kumimoji="0" lang="en-US" sz="1714"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72" name="Straight Connector 71">
            <a:extLst>
              <a:ext uri="{FF2B5EF4-FFF2-40B4-BE49-F238E27FC236}">
                <a16:creationId xmlns:a16="http://schemas.microsoft.com/office/drawing/2014/main" id="{F10BFD7A-6023-4EC9-8CF0-889B30C3552B}"/>
              </a:ext>
            </a:extLst>
          </p:cNvPr>
          <p:cNvCxnSpPr>
            <a:cxnSpLocks/>
          </p:cNvCxnSpPr>
          <p:nvPr/>
        </p:nvCxnSpPr>
        <p:spPr>
          <a:xfrm>
            <a:off x="823589" y="4666652"/>
            <a:ext cx="105448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 name="Graphic 3" descr="Tools">
            <a:extLst>
              <a:ext uri="{FF2B5EF4-FFF2-40B4-BE49-F238E27FC236}">
                <a16:creationId xmlns:a16="http://schemas.microsoft.com/office/drawing/2014/main" id="{2B062825-AD3E-4751-81AE-9F5AAB576E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3976" y="4803998"/>
            <a:ext cx="460399" cy="460399"/>
          </a:xfrm>
          <a:prstGeom prst="rect">
            <a:avLst/>
          </a:prstGeom>
        </p:spPr>
      </p:pic>
      <p:pic>
        <p:nvPicPr>
          <p:cNvPr id="73" name="Picture 72">
            <a:extLst>
              <a:ext uri="{FF2B5EF4-FFF2-40B4-BE49-F238E27FC236}">
                <a16:creationId xmlns:a16="http://schemas.microsoft.com/office/drawing/2014/main" id="{6E473114-5A18-4783-AAE7-F1E2C2EF1CA3}"/>
              </a:ext>
            </a:extLst>
          </p:cNvPr>
          <p:cNvPicPr>
            <a:picLocks noChangeAspect="1"/>
          </p:cNvPicPr>
          <p:nvPr/>
        </p:nvPicPr>
        <p:blipFill>
          <a:blip r:embed="rId14"/>
          <a:stretch>
            <a:fillRect/>
          </a:stretch>
        </p:blipFill>
        <p:spPr>
          <a:xfrm>
            <a:off x="3779662" y="4829014"/>
            <a:ext cx="540096" cy="526128"/>
          </a:xfrm>
          <a:prstGeom prst="rect">
            <a:avLst/>
          </a:prstGeom>
        </p:spPr>
      </p:pic>
      <p:pic>
        <p:nvPicPr>
          <p:cNvPr id="75" name="Picture 74" descr="Skyddsklader.jpg">
            <a:extLst>
              <a:ext uri="{FF2B5EF4-FFF2-40B4-BE49-F238E27FC236}">
                <a16:creationId xmlns:a16="http://schemas.microsoft.com/office/drawing/2014/main" id="{A1AF9D0E-B608-4B2A-BD65-10EC994FB71C}"/>
              </a:ext>
            </a:extLst>
          </p:cNvPr>
          <p:cNvPicPr>
            <a:picLocks noChangeAspect="1"/>
          </p:cNvPicPr>
          <p:nvPr/>
        </p:nvPicPr>
        <p:blipFill>
          <a:blip r:embed="rId7" cstate="print"/>
          <a:stretch>
            <a:fillRect/>
          </a:stretch>
        </p:blipFill>
        <p:spPr>
          <a:xfrm>
            <a:off x="4725342" y="4873890"/>
            <a:ext cx="309274" cy="309274"/>
          </a:xfrm>
          <a:prstGeom prst="rect">
            <a:avLst/>
          </a:prstGeom>
        </p:spPr>
      </p:pic>
      <p:pic>
        <p:nvPicPr>
          <p:cNvPr id="76" name="Picture 2" descr="Brady PET Mandatory Protective Gloves Sign With Pictogram Only Text">
            <a:extLst>
              <a:ext uri="{FF2B5EF4-FFF2-40B4-BE49-F238E27FC236}">
                <a16:creationId xmlns:a16="http://schemas.microsoft.com/office/drawing/2014/main" id="{BD3D0E23-E68B-4F69-BB1B-A5F5438773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945" y="4868069"/>
            <a:ext cx="319418" cy="32091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945597B2-B62B-4D19-A535-CCC6E9656CD1}"/>
              </a:ext>
            </a:extLst>
          </p:cNvPr>
          <p:cNvPicPr>
            <a:picLocks noChangeAspect="1"/>
          </p:cNvPicPr>
          <p:nvPr/>
        </p:nvPicPr>
        <p:blipFill>
          <a:blip r:embed="rId5"/>
          <a:stretch>
            <a:fillRect/>
          </a:stretch>
        </p:blipFill>
        <p:spPr>
          <a:xfrm>
            <a:off x="6154205" y="4803998"/>
            <a:ext cx="566708" cy="523115"/>
          </a:xfrm>
          <a:prstGeom prst="rect">
            <a:avLst/>
          </a:prstGeom>
        </p:spPr>
      </p:pic>
      <p:pic>
        <p:nvPicPr>
          <p:cNvPr id="78" name="Picture 77">
            <a:extLst>
              <a:ext uri="{FF2B5EF4-FFF2-40B4-BE49-F238E27FC236}">
                <a16:creationId xmlns:a16="http://schemas.microsoft.com/office/drawing/2014/main" id="{6E7D8F80-C350-4E69-9DB7-B46FF1971A75}"/>
              </a:ext>
            </a:extLst>
          </p:cNvPr>
          <p:cNvPicPr>
            <a:picLocks noChangeAspect="1"/>
          </p:cNvPicPr>
          <p:nvPr/>
        </p:nvPicPr>
        <p:blipFill>
          <a:blip r:embed="rId9"/>
          <a:stretch>
            <a:fillRect/>
          </a:stretch>
        </p:blipFill>
        <p:spPr>
          <a:xfrm>
            <a:off x="8398602" y="4741878"/>
            <a:ext cx="554269" cy="524576"/>
          </a:xfrm>
          <a:prstGeom prst="rect">
            <a:avLst/>
          </a:prstGeom>
        </p:spPr>
      </p:pic>
      <p:sp>
        <p:nvSpPr>
          <p:cNvPr id="79" name="TextBox 78">
            <a:extLst>
              <a:ext uri="{FF2B5EF4-FFF2-40B4-BE49-F238E27FC236}">
                <a16:creationId xmlns:a16="http://schemas.microsoft.com/office/drawing/2014/main" id="{6F577DC5-6A7B-4E65-B5CE-0A756A3522B0}"/>
              </a:ext>
            </a:extLst>
          </p:cNvPr>
          <p:cNvSpPr txBox="1"/>
          <p:nvPr/>
        </p:nvSpPr>
        <p:spPr>
          <a:xfrm>
            <a:off x="9706670" y="4941276"/>
            <a:ext cx="2443866" cy="415498"/>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050" b="0" i="0" u="none" strike="noStrike" kern="1200" cap="none" spc="0" normalizeH="0" baseline="0" noProof="0" dirty="0">
                <a:ln>
                  <a:noFill/>
                </a:ln>
                <a:solidFill>
                  <a:prstClr val="black"/>
                </a:solidFill>
                <a:effectLst/>
                <a:uLnTx/>
                <a:uFillTx/>
                <a:latin typeface="Arial"/>
                <a:ea typeface="+mn-ea"/>
                <a:cs typeface="+mn-cs"/>
              </a:rPr>
              <a:t>Darba apģērbam ir jāatbilst veicamo darbu specifikai</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80" name="Picture 79" descr="Skyddsglasogon.jpg">
            <a:extLst>
              <a:ext uri="{FF2B5EF4-FFF2-40B4-BE49-F238E27FC236}">
                <a16:creationId xmlns:a16="http://schemas.microsoft.com/office/drawing/2014/main" id="{992D9540-DEF9-4DD1-A83C-3648C857FD34}"/>
              </a:ext>
            </a:extLst>
          </p:cNvPr>
          <p:cNvPicPr>
            <a:picLocks noChangeAspect="1"/>
          </p:cNvPicPr>
          <p:nvPr/>
        </p:nvPicPr>
        <p:blipFill>
          <a:blip r:embed="rId3" cstate="print"/>
          <a:stretch>
            <a:fillRect/>
          </a:stretch>
        </p:blipFill>
        <p:spPr>
          <a:xfrm>
            <a:off x="7435771" y="4840040"/>
            <a:ext cx="466082" cy="466082"/>
          </a:xfrm>
          <a:prstGeom prst="rect">
            <a:avLst/>
          </a:prstGeom>
        </p:spPr>
      </p:pic>
      <p:cxnSp>
        <p:nvCxnSpPr>
          <p:cNvPr id="62" name="Straight Connector 61">
            <a:extLst>
              <a:ext uri="{FF2B5EF4-FFF2-40B4-BE49-F238E27FC236}">
                <a16:creationId xmlns:a16="http://schemas.microsoft.com/office/drawing/2014/main" id="{8AD4E409-17B0-4671-95CF-594CCF23F13D}"/>
              </a:ext>
            </a:extLst>
          </p:cNvPr>
          <p:cNvCxnSpPr>
            <a:cxnSpLocks/>
          </p:cNvCxnSpPr>
          <p:nvPr/>
        </p:nvCxnSpPr>
        <p:spPr>
          <a:xfrm>
            <a:off x="2812476" y="2682939"/>
            <a:ext cx="855593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Safety sign General warning | 300 * 264 mm">
            <a:extLst>
              <a:ext uri="{FF2B5EF4-FFF2-40B4-BE49-F238E27FC236}">
                <a16:creationId xmlns:a16="http://schemas.microsoft.com/office/drawing/2014/main" id="{57896AF1-0082-476D-A2FB-435443DFE02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6018" y="5547390"/>
            <a:ext cx="695141" cy="556667"/>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a:extLst>
              <a:ext uri="{FF2B5EF4-FFF2-40B4-BE49-F238E27FC236}">
                <a16:creationId xmlns:a16="http://schemas.microsoft.com/office/drawing/2014/main" id="{BF2FC4BB-91CB-4C15-A63A-424BE5A81068}"/>
              </a:ext>
            </a:extLst>
          </p:cNvPr>
          <p:cNvPicPr>
            <a:picLocks noChangeAspect="1"/>
          </p:cNvPicPr>
          <p:nvPr/>
        </p:nvPicPr>
        <p:blipFill>
          <a:blip r:embed="rId19"/>
          <a:stretch>
            <a:fillRect/>
          </a:stretch>
        </p:blipFill>
        <p:spPr>
          <a:xfrm>
            <a:off x="60960" y="1441059"/>
            <a:ext cx="1068714" cy="745721"/>
          </a:xfrm>
          <a:prstGeom prst="rect">
            <a:avLst/>
          </a:prstGeom>
        </p:spPr>
      </p:pic>
      <p:pic>
        <p:nvPicPr>
          <p:cNvPr id="2" name="Picture 1">
            <a:extLst>
              <a:ext uri="{FF2B5EF4-FFF2-40B4-BE49-F238E27FC236}">
                <a16:creationId xmlns:a16="http://schemas.microsoft.com/office/drawing/2014/main" id="{9D67E850-0B74-4537-BDD9-44234509A396}"/>
              </a:ext>
            </a:extLst>
          </p:cNvPr>
          <p:cNvPicPr>
            <a:picLocks noChangeAspect="1"/>
          </p:cNvPicPr>
          <p:nvPr/>
        </p:nvPicPr>
        <p:blipFill>
          <a:blip r:embed="rId20"/>
          <a:stretch>
            <a:fillRect/>
          </a:stretch>
        </p:blipFill>
        <p:spPr>
          <a:xfrm>
            <a:off x="41463" y="2211438"/>
            <a:ext cx="1003219" cy="647506"/>
          </a:xfrm>
          <a:prstGeom prst="rect">
            <a:avLst/>
          </a:prstGeom>
        </p:spPr>
      </p:pic>
      <p:pic>
        <p:nvPicPr>
          <p:cNvPr id="65" name="Picture 64" descr="Skyddsklader.jpg">
            <a:extLst>
              <a:ext uri="{FF2B5EF4-FFF2-40B4-BE49-F238E27FC236}">
                <a16:creationId xmlns:a16="http://schemas.microsoft.com/office/drawing/2014/main" id="{942E7578-D459-495E-9AA2-AF663832CAB9}"/>
              </a:ext>
            </a:extLst>
          </p:cNvPr>
          <p:cNvPicPr>
            <a:picLocks noChangeAspect="1"/>
          </p:cNvPicPr>
          <p:nvPr/>
        </p:nvPicPr>
        <p:blipFill>
          <a:blip r:embed="rId7" cstate="print"/>
          <a:stretch>
            <a:fillRect/>
          </a:stretch>
        </p:blipFill>
        <p:spPr>
          <a:xfrm>
            <a:off x="4701110" y="2726404"/>
            <a:ext cx="418029" cy="418029"/>
          </a:xfrm>
          <a:prstGeom prst="rect">
            <a:avLst/>
          </a:prstGeom>
        </p:spPr>
      </p:pic>
      <p:pic>
        <p:nvPicPr>
          <p:cNvPr id="66" name="Picture 65">
            <a:extLst>
              <a:ext uri="{FF2B5EF4-FFF2-40B4-BE49-F238E27FC236}">
                <a16:creationId xmlns:a16="http://schemas.microsoft.com/office/drawing/2014/main" id="{6D10FF46-5F71-4499-A3D5-A471E0A4EA58}"/>
              </a:ext>
            </a:extLst>
          </p:cNvPr>
          <p:cNvPicPr>
            <a:picLocks noChangeAspect="1"/>
          </p:cNvPicPr>
          <p:nvPr/>
        </p:nvPicPr>
        <p:blipFill>
          <a:blip r:embed="rId21"/>
          <a:stretch>
            <a:fillRect/>
          </a:stretch>
        </p:blipFill>
        <p:spPr>
          <a:xfrm>
            <a:off x="5445121" y="4854466"/>
            <a:ext cx="364626" cy="356393"/>
          </a:xfrm>
          <a:prstGeom prst="rect">
            <a:avLst/>
          </a:prstGeom>
        </p:spPr>
      </p:pic>
      <p:sp>
        <p:nvSpPr>
          <p:cNvPr id="5" name="TextBox 4">
            <a:extLst>
              <a:ext uri="{FF2B5EF4-FFF2-40B4-BE49-F238E27FC236}">
                <a16:creationId xmlns:a16="http://schemas.microsoft.com/office/drawing/2014/main" id="{3856096B-9E10-40BE-BA38-D848ED23B944}"/>
              </a:ext>
            </a:extLst>
          </p:cNvPr>
          <p:cNvSpPr txBox="1"/>
          <p:nvPr/>
        </p:nvSpPr>
        <p:spPr>
          <a:xfrm>
            <a:off x="5369514" y="5178058"/>
            <a:ext cx="566708" cy="369332"/>
          </a:xfrm>
          <a:prstGeom prst="rect">
            <a:avLst/>
          </a:prstGeom>
          <a:noFill/>
        </p:spPr>
        <p:txBody>
          <a:bodyPr wrap="square" rtlCol="0">
            <a:spAutoFit/>
          </a:bodyPr>
          <a:lstStyle/>
          <a:p>
            <a:r>
              <a:rPr lang="lv-LV" sz="600" dirty="0"/>
              <a:t>Strādājot</a:t>
            </a:r>
            <a:r>
              <a:rPr lang="en-US" sz="600" dirty="0"/>
              <a:t> &gt;2m </a:t>
            </a:r>
            <a:r>
              <a:rPr lang="lv-LV" sz="600" dirty="0"/>
              <a:t>augstumā</a:t>
            </a:r>
            <a:endParaRPr lang="en-US" sz="600" dirty="0"/>
          </a:p>
        </p:txBody>
      </p:sp>
      <p:pic>
        <p:nvPicPr>
          <p:cNvPr id="8" name="Picture 7">
            <a:extLst>
              <a:ext uri="{FF2B5EF4-FFF2-40B4-BE49-F238E27FC236}">
                <a16:creationId xmlns:a16="http://schemas.microsoft.com/office/drawing/2014/main" id="{3FF0AD1B-D538-4FEB-8BE7-C04D88461B49}"/>
              </a:ext>
            </a:extLst>
          </p:cNvPr>
          <p:cNvPicPr>
            <a:picLocks noChangeAspect="1"/>
          </p:cNvPicPr>
          <p:nvPr/>
        </p:nvPicPr>
        <p:blipFill>
          <a:blip r:embed="rId22"/>
          <a:stretch>
            <a:fillRect/>
          </a:stretch>
        </p:blipFill>
        <p:spPr>
          <a:xfrm>
            <a:off x="9078456" y="2772546"/>
            <a:ext cx="596576" cy="429116"/>
          </a:xfrm>
          <a:prstGeom prst="rect">
            <a:avLst/>
          </a:prstGeom>
        </p:spPr>
      </p:pic>
      <p:pic>
        <p:nvPicPr>
          <p:cNvPr id="10" name="Picture 9">
            <a:extLst>
              <a:ext uri="{FF2B5EF4-FFF2-40B4-BE49-F238E27FC236}">
                <a16:creationId xmlns:a16="http://schemas.microsoft.com/office/drawing/2014/main" id="{669523AC-9B4D-4DAA-933D-47C531AAE36D}"/>
              </a:ext>
            </a:extLst>
          </p:cNvPr>
          <p:cNvPicPr>
            <a:picLocks noChangeAspect="1"/>
          </p:cNvPicPr>
          <p:nvPr/>
        </p:nvPicPr>
        <p:blipFill>
          <a:blip r:embed="rId23"/>
          <a:stretch>
            <a:fillRect/>
          </a:stretch>
        </p:blipFill>
        <p:spPr>
          <a:xfrm>
            <a:off x="9015221" y="4756403"/>
            <a:ext cx="597460" cy="426757"/>
          </a:xfrm>
          <a:prstGeom prst="rect">
            <a:avLst/>
          </a:prstGeom>
        </p:spPr>
      </p:pic>
      <p:pic>
        <p:nvPicPr>
          <p:cNvPr id="11" name="Picture 10">
            <a:extLst>
              <a:ext uri="{FF2B5EF4-FFF2-40B4-BE49-F238E27FC236}">
                <a16:creationId xmlns:a16="http://schemas.microsoft.com/office/drawing/2014/main" id="{59BB5823-AC78-4159-99B4-F5F90A6E8748}"/>
              </a:ext>
            </a:extLst>
          </p:cNvPr>
          <p:cNvPicPr>
            <a:picLocks noChangeAspect="1"/>
          </p:cNvPicPr>
          <p:nvPr/>
        </p:nvPicPr>
        <p:blipFill>
          <a:blip r:embed="rId24"/>
          <a:stretch>
            <a:fillRect/>
          </a:stretch>
        </p:blipFill>
        <p:spPr>
          <a:xfrm>
            <a:off x="5417775" y="2723409"/>
            <a:ext cx="414564" cy="420660"/>
          </a:xfrm>
          <a:prstGeom prst="rect">
            <a:avLst/>
          </a:prstGeom>
        </p:spPr>
      </p:pic>
      <p:pic>
        <p:nvPicPr>
          <p:cNvPr id="12" name="Picture 11">
            <a:extLst>
              <a:ext uri="{FF2B5EF4-FFF2-40B4-BE49-F238E27FC236}">
                <a16:creationId xmlns:a16="http://schemas.microsoft.com/office/drawing/2014/main" id="{3561D83D-A6C8-473F-8251-52E7F6F31F93}"/>
              </a:ext>
            </a:extLst>
          </p:cNvPr>
          <p:cNvPicPr>
            <a:picLocks noChangeAspect="1"/>
          </p:cNvPicPr>
          <p:nvPr/>
        </p:nvPicPr>
        <p:blipFill>
          <a:blip r:embed="rId25"/>
          <a:stretch>
            <a:fillRect/>
          </a:stretch>
        </p:blipFill>
        <p:spPr>
          <a:xfrm>
            <a:off x="5081230" y="2868394"/>
            <a:ext cx="469433" cy="292929"/>
          </a:xfrm>
          <a:prstGeom prst="rect">
            <a:avLst/>
          </a:prstGeom>
        </p:spPr>
      </p:pic>
      <p:pic>
        <p:nvPicPr>
          <p:cNvPr id="13" name="Picture 12">
            <a:extLst>
              <a:ext uri="{FF2B5EF4-FFF2-40B4-BE49-F238E27FC236}">
                <a16:creationId xmlns:a16="http://schemas.microsoft.com/office/drawing/2014/main" id="{2F98CC72-2B97-42C1-84D3-30CF240E1C80}"/>
              </a:ext>
            </a:extLst>
          </p:cNvPr>
          <p:cNvPicPr>
            <a:picLocks noChangeAspect="1"/>
          </p:cNvPicPr>
          <p:nvPr/>
        </p:nvPicPr>
        <p:blipFill>
          <a:blip r:embed="rId26"/>
          <a:stretch>
            <a:fillRect/>
          </a:stretch>
        </p:blipFill>
        <p:spPr>
          <a:xfrm>
            <a:off x="47907" y="2946895"/>
            <a:ext cx="994852" cy="712730"/>
          </a:xfrm>
          <a:prstGeom prst="rect">
            <a:avLst/>
          </a:prstGeom>
        </p:spPr>
      </p:pic>
    </p:spTree>
    <p:extLst>
      <p:ext uri="{BB962C8B-B14F-4D97-AF65-F5344CB8AC3E}">
        <p14:creationId xmlns:p14="http://schemas.microsoft.com/office/powerpoint/2010/main" val="24504420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5</a:t>
            </a:fld>
            <a:endParaRPr lang="en-US" sz="1000" b="1" dirty="0"/>
          </a:p>
        </p:txBody>
      </p:sp>
      <p:sp>
        <p:nvSpPr>
          <p:cNvPr id="23" name="Rectangle 22"/>
          <p:cNvSpPr/>
          <p:nvPr/>
        </p:nvSpPr>
        <p:spPr>
          <a:xfrm>
            <a:off x="3616870" y="1458881"/>
            <a:ext cx="631520" cy="276999"/>
          </a:xfrm>
          <a:prstGeom prst="rect">
            <a:avLst/>
          </a:prstGeom>
        </p:spPr>
        <p:txBody>
          <a:bodyPr wrap="none">
            <a:spAutoFit/>
          </a:bodyPr>
          <a:lstStyle/>
          <a:p>
            <a:pPr algn="ctr">
              <a:defRPr/>
            </a:pPr>
            <a:r>
              <a:rPr lang="lv-LV" sz="1200" b="1" cap="all" dirty="0">
                <a:solidFill>
                  <a:schemeClr val="tx2"/>
                </a:solidFill>
                <a:ea typeface="Times New Roman"/>
                <a:cs typeface="Times New Roman"/>
              </a:rPr>
              <a:t>APAVI</a:t>
            </a:r>
            <a:endParaRPr lang="en-US" sz="1200" b="1" cap="all" dirty="0">
              <a:solidFill>
                <a:schemeClr val="tx2"/>
              </a:solidFill>
              <a:ea typeface="Times New Roman"/>
              <a:cs typeface="Times New Roman"/>
            </a:endParaRPr>
          </a:p>
        </p:txBody>
      </p:sp>
      <p:sp>
        <p:nvSpPr>
          <p:cNvPr id="25" name="Rectangle 24"/>
          <p:cNvSpPr/>
          <p:nvPr/>
        </p:nvSpPr>
        <p:spPr>
          <a:xfrm>
            <a:off x="6816135" y="1299954"/>
            <a:ext cx="1412100"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ACU AIZSARDZĪBA</a:t>
            </a:r>
            <a:endParaRPr lang="en-US" sz="1200" b="1" cap="all" dirty="0">
              <a:solidFill>
                <a:schemeClr val="tx2"/>
              </a:solidFill>
              <a:ea typeface="Times New Roman"/>
              <a:cs typeface="Times New Roman"/>
            </a:endParaRPr>
          </a:p>
        </p:txBody>
      </p:sp>
      <p:sp>
        <p:nvSpPr>
          <p:cNvPr id="26" name="Rectangle 25"/>
          <p:cNvSpPr/>
          <p:nvPr/>
        </p:nvSpPr>
        <p:spPr>
          <a:xfrm>
            <a:off x="8065076" y="1310076"/>
            <a:ext cx="1439336"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DZIRDES AIZSARDZĪBA</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flipH="1">
            <a:off x="5765696" y="1577606"/>
            <a:ext cx="1" cy="222883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6908023" y="1622021"/>
            <a:ext cx="9749" cy="218441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173078" y="1679736"/>
            <a:ext cx="0" cy="212670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3643978" y="2683603"/>
            <a:ext cx="5676405"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Skyddsglasogon.jpg"/>
          <p:cNvPicPr>
            <a:picLocks noChangeAspect="1"/>
          </p:cNvPicPr>
          <p:nvPr/>
        </p:nvPicPr>
        <p:blipFill>
          <a:blip r:embed="rId3" cstate="print"/>
          <a:stretch>
            <a:fillRect/>
          </a:stretch>
        </p:blipFill>
        <p:spPr>
          <a:xfrm>
            <a:off x="7264835" y="2965817"/>
            <a:ext cx="564541" cy="564541"/>
          </a:xfrm>
          <a:prstGeom prst="rect">
            <a:avLst/>
          </a:prstGeom>
        </p:spPr>
      </p:pic>
      <p:sp>
        <p:nvSpPr>
          <p:cNvPr id="37" name="Rounded Rectangle 36"/>
          <p:cNvSpPr/>
          <p:nvPr/>
        </p:nvSpPr>
        <p:spPr>
          <a:xfrm>
            <a:off x="1661090" y="1773318"/>
            <a:ext cx="1618494"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Vadot automašīnu</a:t>
            </a:r>
            <a:endParaRPr lang="en-US" sz="1200" dirty="0"/>
          </a:p>
        </p:txBody>
      </p:sp>
      <p:sp>
        <p:nvSpPr>
          <p:cNvPr id="40" name="Rounded Rectangle 39"/>
          <p:cNvSpPr/>
          <p:nvPr/>
        </p:nvSpPr>
        <p:spPr>
          <a:xfrm>
            <a:off x="1644568" y="2783457"/>
            <a:ext cx="1632600" cy="858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b="1" dirty="0">
                <a:solidFill>
                  <a:schemeClr val="accent6">
                    <a:lumMod val="75000"/>
                  </a:schemeClr>
                </a:solidFill>
              </a:rPr>
              <a:t>Atrodoties ārpus kabīnes</a:t>
            </a:r>
            <a:endParaRPr lang="en-US" sz="1200" b="1" dirty="0">
              <a:solidFill>
                <a:schemeClr val="accent6">
                  <a:lumMod val="75000"/>
                </a:schemeClr>
              </a:solidFill>
            </a:endParaRPr>
          </a:p>
        </p:txBody>
      </p:sp>
      <p:sp>
        <p:nvSpPr>
          <p:cNvPr id="42" name="Rectangle 41"/>
          <p:cNvSpPr/>
          <p:nvPr/>
        </p:nvSpPr>
        <p:spPr>
          <a:xfrm>
            <a:off x="5693274" y="1296628"/>
            <a:ext cx="1257747" cy="461665"/>
          </a:xfrm>
          <a:prstGeom prst="rect">
            <a:avLst/>
          </a:prstGeom>
        </p:spPr>
        <p:txBody>
          <a:bodyPr wrap="square">
            <a:spAutoFit/>
          </a:bodyPr>
          <a:lstStyle/>
          <a:p>
            <a:pPr algn="ctr"/>
            <a:r>
              <a:rPr lang="lv-LV" sz="1200" b="1" cap="all" dirty="0">
                <a:solidFill>
                  <a:schemeClr val="tx2"/>
                </a:solidFill>
                <a:ea typeface="Times New Roman"/>
                <a:cs typeface="Times New Roman"/>
              </a:rPr>
              <a:t>GALVAS AIZSARDZĪBA</a:t>
            </a:r>
            <a:endParaRPr lang="en-US" sz="1200" b="1" cap="all" dirty="0">
              <a:solidFill>
                <a:schemeClr val="tx2"/>
              </a:solidFill>
              <a:ea typeface="Times New Roman"/>
              <a:cs typeface="Times New Roman"/>
            </a:endParaRPr>
          </a:p>
        </p:txBody>
      </p:sp>
      <p:cxnSp>
        <p:nvCxnSpPr>
          <p:cNvPr id="52" name="Straight Connector 51"/>
          <p:cNvCxnSpPr>
            <a:cxnSpLocks/>
          </p:cNvCxnSpPr>
          <p:nvPr/>
        </p:nvCxnSpPr>
        <p:spPr>
          <a:xfrm>
            <a:off x="4457849" y="1622023"/>
            <a:ext cx="14772" cy="218441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70623" y="1332441"/>
            <a:ext cx="1092010" cy="461665"/>
          </a:xfrm>
          <a:prstGeom prst="rect">
            <a:avLst/>
          </a:prstGeom>
        </p:spPr>
        <p:txBody>
          <a:bodyPr wrap="square">
            <a:spAutoFit/>
          </a:bodyPr>
          <a:lstStyle/>
          <a:p>
            <a:pPr algn="ctr"/>
            <a:r>
              <a:rPr lang="lv-LV" sz="1200" b="1" cap="all" dirty="0">
                <a:solidFill>
                  <a:schemeClr val="tx2"/>
                </a:solidFill>
                <a:ea typeface="Times New Roman"/>
                <a:cs typeface="Times New Roman"/>
              </a:rPr>
              <a:t>DARBA APĢĒRBS</a:t>
            </a:r>
            <a:endParaRPr lang="en-US" sz="1200" b="1" cap="all" dirty="0">
              <a:solidFill>
                <a:schemeClr val="tx2"/>
              </a:solidFill>
              <a:ea typeface="Times New Roman"/>
              <a:cs typeface="Times New Roman"/>
            </a:endParaRPr>
          </a:p>
        </p:txBody>
      </p:sp>
      <p:sp>
        <p:nvSpPr>
          <p:cNvPr id="9" name="TextBox 8"/>
          <p:cNvSpPr txBox="1"/>
          <p:nvPr/>
        </p:nvSpPr>
        <p:spPr>
          <a:xfrm>
            <a:off x="1363806" y="4206833"/>
            <a:ext cx="10236748" cy="795527"/>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285750" indent="-285750">
              <a:buFont typeface="Arial" panose="020B0604020202020204" pitchFamily="34" charset="0"/>
              <a:buChar char="•"/>
            </a:pPr>
            <a:r>
              <a:rPr lang="lv-LV" sz="1400" dirty="0">
                <a:solidFill>
                  <a:schemeClr val="tx1"/>
                </a:solidFill>
              </a:rPr>
              <a:t>Jāievēro papildus noteikumi, ja tādi ir, konkrētā vietā (piem., zāģētavas, kokmateriālu krautuves).</a:t>
            </a:r>
          </a:p>
          <a:p>
            <a:pPr marL="285750" indent="-285750">
              <a:buFont typeface="Arial" panose="020B0604020202020204" pitchFamily="34" charset="0"/>
              <a:buChar char="•"/>
            </a:pPr>
            <a:r>
              <a:rPr lang="lv-LV" sz="1400" dirty="0">
                <a:solidFill>
                  <a:schemeClr val="tx1"/>
                </a:solidFill>
              </a:rPr>
              <a:t>Iekraušanās un izkraušanās laikā ir aizliegts izmantot tālruni. </a:t>
            </a:r>
          </a:p>
          <a:p>
            <a:pPr marL="285750" lvl="0" indent="-285750">
              <a:buFont typeface="Arial" panose="020B0604020202020204" pitchFamily="34" charset="0"/>
              <a:buChar char="•"/>
              <a:defRPr/>
            </a:pPr>
            <a:r>
              <a:rPr lang="lv-LV" sz="1400" dirty="0">
                <a:solidFill>
                  <a:prstClr val="black"/>
                </a:solidFill>
              </a:rPr>
              <a:t>Risku novērtējums un darba veicamie darba uzdevumi var noteikt papildus lietojamos IAL.</a:t>
            </a:r>
          </a:p>
        </p:txBody>
      </p:sp>
      <p:sp>
        <p:nvSpPr>
          <p:cNvPr id="3" name="TextBox 2">
            <a:extLst>
              <a:ext uri="{FF2B5EF4-FFF2-40B4-BE49-F238E27FC236}">
                <a16:creationId xmlns:a16="http://schemas.microsoft.com/office/drawing/2014/main" id="{78808632-8134-42AA-8B6D-5F6062C2633F}"/>
              </a:ext>
            </a:extLst>
          </p:cNvPr>
          <p:cNvSpPr txBox="1"/>
          <p:nvPr/>
        </p:nvSpPr>
        <p:spPr>
          <a:xfrm>
            <a:off x="3369185" y="1853759"/>
            <a:ext cx="6012939" cy="461665"/>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GB" sz="1200" dirty="0" err="1"/>
              <a:t>Braukšanas</a:t>
            </a:r>
            <a:r>
              <a:rPr lang="en-GB" sz="1200" dirty="0"/>
              <a:t> </a:t>
            </a:r>
            <a:r>
              <a:rPr lang="en-GB" sz="1200" dirty="0" err="1"/>
              <a:t>laikā</a:t>
            </a:r>
            <a:r>
              <a:rPr lang="en-GB" sz="1200" dirty="0"/>
              <a:t> </a:t>
            </a:r>
            <a:r>
              <a:rPr lang="en-GB" sz="1200" dirty="0" err="1"/>
              <a:t>jālieto</a:t>
            </a:r>
            <a:r>
              <a:rPr lang="en-GB" sz="1200" dirty="0"/>
              <a:t> </a:t>
            </a:r>
            <a:r>
              <a:rPr lang="en-GB" sz="1200" dirty="0" err="1"/>
              <a:t>drošības</a:t>
            </a:r>
            <a:r>
              <a:rPr lang="en-GB" sz="1200" dirty="0"/>
              <a:t> </a:t>
            </a:r>
            <a:r>
              <a:rPr lang="en-GB" sz="1200" dirty="0" err="1"/>
              <a:t>jostas</a:t>
            </a:r>
            <a:r>
              <a:rPr lang="en-GB" sz="1200" dirty="0"/>
              <a:t> un </a:t>
            </a:r>
            <a:r>
              <a:rPr lang="en-GB" sz="1200" dirty="0" err="1"/>
              <a:t>brīvroku</a:t>
            </a:r>
            <a:r>
              <a:rPr lang="en-GB" sz="1200" dirty="0"/>
              <a:t> </a:t>
            </a:r>
            <a:r>
              <a:rPr lang="en-GB" sz="1200" dirty="0" err="1"/>
              <a:t>režīms</a:t>
            </a:r>
            <a:r>
              <a:rPr lang="en-GB" sz="1200" dirty="0"/>
              <a:t> </a:t>
            </a:r>
            <a:r>
              <a:rPr lang="en-GB" sz="1200" dirty="0" err="1"/>
              <a:t>mobilajiem</a:t>
            </a:r>
            <a:r>
              <a:rPr lang="en-GB" sz="1200" dirty="0"/>
              <a:t> </a:t>
            </a:r>
            <a:r>
              <a:rPr lang="en-GB" sz="1200" dirty="0" err="1"/>
              <a:t>sakariem</a:t>
            </a:r>
            <a:endParaRPr lang="en-GB" sz="1200" dirty="0"/>
          </a:p>
          <a:p>
            <a:pPr marL="285750" indent="-285750">
              <a:buFont typeface="Arial" panose="020B0604020202020204" pitchFamily="34" charset="0"/>
              <a:buChar char="•"/>
            </a:pPr>
            <a:r>
              <a:rPr lang="en-GB" sz="1200" dirty="0" err="1"/>
              <a:t>Kabīnes</a:t>
            </a:r>
            <a:r>
              <a:rPr lang="en-GB" sz="1200" dirty="0"/>
              <a:t> </a:t>
            </a:r>
            <a:r>
              <a:rPr lang="en-GB" sz="1200" dirty="0" err="1"/>
              <a:t>konstrukcijai</a:t>
            </a:r>
            <a:r>
              <a:rPr lang="en-GB" sz="1200" dirty="0"/>
              <a:t> un </a:t>
            </a:r>
            <a:r>
              <a:rPr lang="en-GB" sz="1200" dirty="0" err="1"/>
              <a:t>vējstikliem</a:t>
            </a:r>
            <a:r>
              <a:rPr lang="en-GB" sz="1200" dirty="0"/>
              <a:t> </a:t>
            </a:r>
            <a:r>
              <a:rPr lang="en-GB" sz="1200" dirty="0" err="1"/>
              <a:t>ir</a:t>
            </a:r>
            <a:r>
              <a:rPr lang="en-GB" sz="1200" dirty="0"/>
              <a:t> </a:t>
            </a:r>
            <a:r>
              <a:rPr lang="en-GB" sz="1200" dirty="0" err="1"/>
              <a:t>jāatbilst</a:t>
            </a:r>
            <a:r>
              <a:rPr lang="en-GB" sz="1200" dirty="0"/>
              <a:t> </a:t>
            </a:r>
            <a:r>
              <a:rPr lang="en-GB" sz="1200" dirty="0" err="1"/>
              <a:t>valsts</a:t>
            </a:r>
            <a:r>
              <a:rPr lang="en-GB" sz="1200" dirty="0"/>
              <a:t> </a:t>
            </a:r>
            <a:r>
              <a:rPr lang="en-GB" sz="1200" dirty="0" err="1"/>
              <a:t>normatīvajiem</a:t>
            </a:r>
            <a:r>
              <a:rPr lang="en-GB" sz="1200" dirty="0"/>
              <a:t> </a:t>
            </a:r>
            <a:r>
              <a:rPr lang="en-GB" sz="1200" dirty="0" err="1"/>
              <a:t>aktiem</a:t>
            </a:r>
            <a:r>
              <a:rPr lang="en-GB" sz="1200" dirty="0"/>
              <a:t> </a:t>
            </a:r>
          </a:p>
        </p:txBody>
      </p:sp>
      <p:sp>
        <p:nvSpPr>
          <p:cNvPr id="32" name="Rectangle 31">
            <a:extLst>
              <a:ext uri="{FF2B5EF4-FFF2-40B4-BE49-F238E27FC236}">
                <a16:creationId xmlns:a16="http://schemas.microsoft.com/office/drawing/2014/main" id="{6E74971C-BFEA-4F0D-939C-90A4A57B9FDD}"/>
              </a:ext>
            </a:extLst>
          </p:cNvPr>
          <p:cNvSpPr/>
          <p:nvPr/>
        </p:nvSpPr>
        <p:spPr>
          <a:xfrm>
            <a:off x="816655" y="59831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cap="all" dirty="0">
                <a:solidFill>
                  <a:schemeClr val="bg1"/>
                </a:solidFill>
                <a:ea typeface="Times New Roman"/>
                <a:cs typeface="Times New Roman"/>
              </a:rPr>
              <a:t>IAL </a:t>
            </a:r>
            <a:r>
              <a:rPr lang="lv-LV" sz="2400" b="1" cap="all" dirty="0">
                <a:solidFill>
                  <a:schemeClr val="bg1"/>
                </a:solidFill>
                <a:ea typeface="Times New Roman"/>
                <a:cs typeface="Times New Roman"/>
              </a:rPr>
              <a:t>prasības</a:t>
            </a:r>
            <a:r>
              <a:rPr lang="en-US" sz="2400" b="1" cap="all" dirty="0">
                <a:solidFill>
                  <a:schemeClr val="bg1"/>
                </a:solidFill>
                <a:ea typeface="Times New Roman"/>
                <a:cs typeface="Times New Roman"/>
              </a:rPr>
              <a:t> </a:t>
            </a:r>
            <a:r>
              <a:rPr lang="lv-LV" sz="2400" b="1" cap="all" dirty="0">
                <a:solidFill>
                  <a:schemeClr val="bg1"/>
                </a:solidFill>
                <a:ea typeface="Times New Roman"/>
                <a:cs typeface="Times New Roman"/>
              </a:rPr>
              <a:t>kokmateriālu pārvadājumos</a:t>
            </a:r>
            <a:endParaRPr lang="en-US" sz="2400" b="1" cap="all" dirty="0">
              <a:solidFill>
                <a:schemeClr val="bg1"/>
              </a:solidFill>
              <a:ea typeface="Times New Roman"/>
              <a:cs typeface="Times New Roman"/>
            </a:endParaRPr>
          </a:p>
        </p:txBody>
      </p:sp>
      <p:sp>
        <p:nvSpPr>
          <p:cNvPr id="35" name="Rounded Rectangle 36">
            <a:extLst>
              <a:ext uri="{FF2B5EF4-FFF2-40B4-BE49-F238E27FC236}">
                <a16:creationId xmlns:a16="http://schemas.microsoft.com/office/drawing/2014/main" id="{C0D05F98-5019-41F8-AB66-8CF84EEB760C}"/>
              </a:ext>
            </a:extLst>
          </p:cNvPr>
          <p:cNvSpPr/>
          <p:nvPr/>
        </p:nvSpPr>
        <p:spPr>
          <a:xfrm rot="16200000">
            <a:off x="451154" y="2541682"/>
            <a:ext cx="1864854" cy="328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Kokvedēji</a:t>
            </a:r>
            <a:r>
              <a:rPr lang="en-US" sz="1200" dirty="0"/>
              <a:t>, </a:t>
            </a:r>
            <a:r>
              <a:rPr lang="lv-LV" sz="1200" dirty="0">
                <a:solidFill>
                  <a:prstClr val="white"/>
                </a:solidFill>
              </a:rPr>
              <a:t>šķeldošana</a:t>
            </a:r>
            <a:endParaRPr lang="en-US" sz="1200" dirty="0"/>
          </a:p>
        </p:txBody>
      </p:sp>
      <p:cxnSp>
        <p:nvCxnSpPr>
          <p:cNvPr id="49" name="Straight Connector 48">
            <a:extLst>
              <a:ext uri="{FF2B5EF4-FFF2-40B4-BE49-F238E27FC236}">
                <a16:creationId xmlns:a16="http://schemas.microsoft.com/office/drawing/2014/main" id="{8CBAEDB9-943D-4763-8906-C12F6C7D15E9}"/>
              </a:ext>
            </a:extLst>
          </p:cNvPr>
          <p:cNvCxnSpPr>
            <a:cxnSpLocks/>
          </p:cNvCxnSpPr>
          <p:nvPr/>
        </p:nvCxnSpPr>
        <p:spPr>
          <a:xfrm>
            <a:off x="875654" y="3806438"/>
            <a:ext cx="843979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FC2AC8A-AA7B-4C19-8AE5-CE1123C92B81}"/>
              </a:ext>
            </a:extLst>
          </p:cNvPr>
          <p:cNvPicPr>
            <a:picLocks noChangeAspect="1"/>
          </p:cNvPicPr>
          <p:nvPr/>
        </p:nvPicPr>
        <p:blipFill>
          <a:blip r:embed="rId4"/>
          <a:stretch>
            <a:fillRect/>
          </a:stretch>
        </p:blipFill>
        <p:spPr>
          <a:xfrm>
            <a:off x="6006986" y="2947932"/>
            <a:ext cx="630962" cy="582426"/>
          </a:xfrm>
          <a:prstGeom prst="rect">
            <a:avLst/>
          </a:prstGeom>
        </p:spPr>
      </p:pic>
      <p:pic>
        <p:nvPicPr>
          <p:cNvPr id="54" name="Picture 3" descr="999Store no Mobile Phone Allowed/Mobile Phone not Allowed Sign Board  Sticker (15x15 cm): Amazon.in: Industrial &amp;amp; Scientific">
            <a:extLst>
              <a:ext uri="{FF2B5EF4-FFF2-40B4-BE49-F238E27FC236}">
                <a16:creationId xmlns:a16="http://schemas.microsoft.com/office/drawing/2014/main" id="{FBFCED6C-4FEB-489D-91DC-76A246B8F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800" y="2268627"/>
            <a:ext cx="390308" cy="39030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5976BF6A-E27E-49EB-98D4-0CC8B6CD5D4A}"/>
              </a:ext>
            </a:extLst>
          </p:cNvPr>
          <p:cNvSpPr txBox="1"/>
          <p:nvPr/>
        </p:nvSpPr>
        <p:spPr>
          <a:xfrm>
            <a:off x="9315451" y="2856048"/>
            <a:ext cx="2763660" cy="861774"/>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v-LV" sz="1000" dirty="0"/>
              <a:t>Jālieto visos darbos ārpus kabīnes.</a:t>
            </a:r>
            <a:endParaRPr lang="en-US" sz="1000" dirty="0"/>
          </a:p>
          <a:p>
            <a:pPr marL="285750" indent="-285750">
              <a:buFont typeface="Arial" panose="020B0604020202020204" pitchFamily="34" charset="0"/>
              <a:buChar char="•"/>
            </a:pPr>
            <a:r>
              <a:rPr lang="lv-LV" sz="1000" dirty="0"/>
              <a:t>Darba apģērbam ir jābūt labi redzamam.</a:t>
            </a:r>
            <a:endParaRPr lang="en-US" sz="1000" dirty="0"/>
          </a:p>
          <a:p>
            <a:pPr marL="285750" lvl="0" indent="-285750">
              <a:buFont typeface="Arial" panose="020B0604020202020204" pitchFamily="34" charset="0"/>
              <a:buChar char="•"/>
              <a:defRPr/>
            </a:pPr>
            <a:r>
              <a:rPr lang="lv-LV" sz="1000" dirty="0">
                <a:solidFill>
                  <a:prstClr val="black"/>
                </a:solidFill>
              </a:rPr>
              <a:t>Ieteicams lietot aizsargmasku šķeldošanas darbos.</a:t>
            </a:r>
            <a:endParaRPr lang="en-US" sz="1000" dirty="0">
              <a:solidFill>
                <a:prstClr val="black"/>
              </a:solidFill>
            </a:endParaRPr>
          </a:p>
          <a:p>
            <a:pPr marL="285750" indent="-285750">
              <a:buFont typeface="Arial" panose="020B0604020202020204" pitchFamily="34" charset="0"/>
              <a:buChar char="•"/>
            </a:pPr>
            <a:r>
              <a:rPr lang="en-US" sz="1000" dirty="0" err="1">
                <a:solidFill>
                  <a:prstClr val="black"/>
                </a:solidFill>
              </a:rPr>
              <a:t>Apavu</a:t>
            </a:r>
            <a:r>
              <a:rPr lang="en-US" sz="1000" dirty="0">
                <a:solidFill>
                  <a:prstClr val="black"/>
                </a:solidFill>
              </a:rPr>
              <a:t> </a:t>
            </a:r>
            <a:r>
              <a:rPr lang="en-US" sz="1000" dirty="0" err="1">
                <a:solidFill>
                  <a:prstClr val="black"/>
                </a:solidFill>
              </a:rPr>
              <a:t>klase</a:t>
            </a:r>
            <a:r>
              <a:rPr lang="en-US" sz="1000" dirty="0">
                <a:solidFill>
                  <a:prstClr val="black"/>
                </a:solidFill>
              </a:rPr>
              <a:t> </a:t>
            </a:r>
            <a:r>
              <a:rPr lang="en-US" sz="1000" dirty="0" err="1">
                <a:solidFill>
                  <a:prstClr val="black"/>
                </a:solidFill>
              </a:rPr>
              <a:t>vismaz</a:t>
            </a:r>
            <a:r>
              <a:rPr lang="en-US" sz="1000" dirty="0">
                <a:solidFill>
                  <a:prstClr val="black"/>
                </a:solidFill>
              </a:rPr>
              <a:t> S3</a:t>
            </a:r>
            <a:r>
              <a:rPr lang="lv-LV" sz="1000" dirty="0">
                <a:solidFill>
                  <a:prstClr val="black"/>
                </a:solidFill>
              </a:rPr>
              <a:t>.</a:t>
            </a:r>
            <a:endParaRPr lang="en-US" sz="1000" dirty="0">
              <a:solidFill>
                <a:prstClr val="black"/>
              </a:solidFill>
            </a:endParaRPr>
          </a:p>
        </p:txBody>
      </p:sp>
      <p:pic>
        <p:nvPicPr>
          <p:cNvPr id="62" name="Picture 2" descr="Allsigns International Ltd - Seat Belt Symbol">
            <a:extLst>
              <a:ext uri="{FF2B5EF4-FFF2-40B4-BE49-F238E27FC236}">
                <a16:creationId xmlns:a16="http://schemas.microsoft.com/office/drawing/2014/main" id="{0D9187A7-C050-410F-BFDB-07F037FEC6B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60086" y="2229310"/>
            <a:ext cx="436174" cy="4361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574F1B77-B821-4D35-8C65-400BBA006D6D}"/>
              </a:ext>
            </a:extLst>
          </p:cNvPr>
          <p:cNvPicPr>
            <a:picLocks noChangeAspect="1"/>
          </p:cNvPicPr>
          <p:nvPr/>
        </p:nvPicPr>
        <p:blipFill>
          <a:blip r:embed="rId8"/>
          <a:stretch>
            <a:fillRect/>
          </a:stretch>
        </p:blipFill>
        <p:spPr>
          <a:xfrm>
            <a:off x="3670842" y="2926531"/>
            <a:ext cx="628470" cy="612217"/>
          </a:xfrm>
          <a:prstGeom prst="rect">
            <a:avLst/>
          </a:prstGeom>
        </p:spPr>
      </p:pic>
      <p:pic>
        <p:nvPicPr>
          <p:cNvPr id="69" name="Picture 8" descr="Hand Protection Symbol - Safety Gloves Symbol, HD Png Download ,  Transparent Png Image - PNGitem">
            <a:extLst>
              <a:ext uri="{FF2B5EF4-FFF2-40B4-BE49-F238E27FC236}">
                <a16:creationId xmlns:a16="http://schemas.microsoft.com/office/drawing/2014/main" id="{4CADE937-DB1C-46B6-B95F-A648963A2F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7635" y="3248087"/>
            <a:ext cx="502252" cy="52497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Skyddsklader.jpg">
            <a:extLst>
              <a:ext uri="{FF2B5EF4-FFF2-40B4-BE49-F238E27FC236}">
                <a16:creationId xmlns:a16="http://schemas.microsoft.com/office/drawing/2014/main" id="{F01FC324-AEE5-44B9-ACBE-4C145E9A2953}"/>
              </a:ext>
            </a:extLst>
          </p:cNvPr>
          <p:cNvPicPr>
            <a:picLocks noChangeAspect="1"/>
          </p:cNvPicPr>
          <p:nvPr/>
        </p:nvPicPr>
        <p:blipFill>
          <a:blip r:embed="rId10" cstate="print"/>
          <a:stretch>
            <a:fillRect/>
          </a:stretch>
        </p:blipFill>
        <p:spPr>
          <a:xfrm>
            <a:off x="4530623" y="2807579"/>
            <a:ext cx="442113" cy="442113"/>
          </a:xfrm>
          <a:prstGeom prst="rect">
            <a:avLst/>
          </a:prstGeom>
        </p:spPr>
      </p:pic>
      <p:pic>
        <p:nvPicPr>
          <p:cNvPr id="4" name="Picture 3">
            <a:extLst>
              <a:ext uri="{FF2B5EF4-FFF2-40B4-BE49-F238E27FC236}">
                <a16:creationId xmlns:a16="http://schemas.microsoft.com/office/drawing/2014/main" id="{52C2748A-018E-41DF-82EA-BA94524ABFE9}"/>
              </a:ext>
            </a:extLst>
          </p:cNvPr>
          <p:cNvPicPr>
            <a:picLocks noChangeAspect="1"/>
          </p:cNvPicPr>
          <p:nvPr/>
        </p:nvPicPr>
        <p:blipFill>
          <a:blip r:embed="rId11"/>
          <a:stretch>
            <a:fillRect/>
          </a:stretch>
        </p:blipFill>
        <p:spPr>
          <a:xfrm>
            <a:off x="8205219" y="3196945"/>
            <a:ext cx="501676" cy="482625"/>
          </a:xfrm>
          <a:prstGeom prst="rect">
            <a:avLst/>
          </a:prstGeom>
        </p:spPr>
      </p:pic>
      <p:pic>
        <p:nvPicPr>
          <p:cNvPr id="47" name="Picture 2" descr="Safety sign General warning | 300 * 264 mm">
            <a:extLst>
              <a:ext uri="{FF2B5EF4-FFF2-40B4-BE49-F238E27FC236}">
                <a16:creationId xmlns:a16="http://schemas.microsoft.com/office/drawing/2014/main" id="{D3BCD028-9E69-4316-A4EF-282F21AB4B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556" y="4309606"/>
            <a:ext cx="730962" cy="5853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ree, outdoor, truck, road&#10;&#10;Description automatically generated">
            <a:extLst>
              <a:ext uri="{FF2B5EF4-FFF2-40B4-BE49-F238E27FC236}">
                <a16:creationId xmlns:a16="http://schemas.microsoft.com/office/drawing/2014/main" id="{9CF2DF98-A352-4242-9942-BC5D95175ADC}"/>
              </a:ext>
            </a:extLst>
          </p:cNvPr>
          <p:cNvPicPr>
            <a:picLocks noChangeAspect="1"/>
          </p:cNvPicPr>
          <p:nvPr/>
        </p:nvPicPr>
        <p:blipFill>
          <a:blip r:embed="rId13"/>
          <a:stretch>
            <a:fillRect/>
          </a:stretch>
        </p:blipFill>
        <p:spPr>
          <a:xfrm>
            <a:off x="205221" y="1910050"/>
            <a:ext cx="728993" cy="1094173"/>
          </a:xfrm>
          <a:prstGeom prst="rect">
            <a:avLst/>
          </a:prstGeom>
        </p:spPr>
      </p:pic>
      <p:pic>
        <p:nvPicPr>
          <p:cNvPr id="2" name="Picture 1">
            <a:extLst>
              <a:ext uri="{FF2B5EF4-FFF2-40B4-BE49-F238E27FC236}">
                <a16:creationId xmlns:a16="http://schemas.microsoft.com/office/drawing/2014/main" id="{21F3F52B-1F6C-4FC9-9661-7DC2A27C417A}"/>
              </a:ext>
            </a:extLst>
          </p:cNvPr>
          <p:cNvPicPr>
            <a:picLocks noChangeAspect="1"/>
          </p:cNvPicPr>
          <p:nvPr/>
        </p:nvPicPr>
        <p:blipFill>
          <a:blip r:embed="rId14"/>
          <a:stretch>
            <a:fillRect/>
          </a:stretch>
        </p:blipFill>
        <p:spPr>
          <a:xfrm>
            <a:off x="38836" y="3035506"/>
            <a:ext cx="1094231" cy="708367"/>
          </a:xfrm>
          <a:prstGeom prst="rect">
            <a:avLst/>
          </a:prstGeom>
        </p:spPr>
      </p:pic>
      <p:pic>
        <p:nvPicPr>
          <p:cNvPr id="15" name="Picture 14">
            <a:extLst>
              <a:ext uri="{FF2B5EF4-FFF2-40B4-BE49-F238E27FC236}">
                <a16:creationId xmlns:a16="http://schemas.microsoft.com/office/drawing/2014/main" id="{DD23169A-D4A4-4295-B1F5-E0D52CD4CD73}"/>
              </a:ext>
            </a:extLst>
          </p:cNvPr>
          <p:cNvPicPr>
            <a:picLocks noChangeAspect="1"/>
          </p:cNvPicPr>
          <p:nvPr/>
        </p:nvPicPr>
        <p:blipFill>
          <a:blip r:embed="rId15"/>
          <a:stretch>
            <a:fillRect/>
          </a:stretch>
        </p:blipFill>
        <p:spPr>
          <a:xfrm>
            <a:off x="8661356" y="2895821"/>
            <a:ext cx="597460" cy="426757"/>
          </a:xfrm>
          <a:prstGeom prst="rect">
            <a:avLst/>
          </a:prstGeom>
        </p:spPr>
      </p:pic>
      <p:pic>
        <p:nvPicPr>
          <p:cNvPr id="16" name="Picture 15">
            <a:extLst>
              <a:ext uri="{FF2B5EF4-FFF2-40B4-BE49-F238E27FC236}">
                <a16:creationId xmlns:a16="http://schemas.microsoft.com/office/drawing/2014/main" id="{CA8CCE27-D0AB-40C9-B090-9155D56AEF55}"/>
              </a:ext>
            </a:extLst>
          </p:cNvPr>
          <p:cNvPicPr>
            <a:picLocks noChangeAspect="1"/>
          </p:cNvPicPr>
          <p:nvPr/>
        </p:nvPicPr>
        <p:blipFill>
          <a:blip r:embed="rId16"/>
          <a:stretch>
            <a:fillRect/>
          </a:stretch>
        </p:blipFill>
        <p:spPr>
          <a:xfrm>
            <a:off x="5247783" y="2799284"/>
            <a:ext cx="414564" cy="420660"/>
          </a:xfrm>
          <a:prstGeom prst="rect">
            <a:avLst/>
          </a:prstGeom>
        </p:spPr>
      </p:pic>
      <p:pic>
        <p:nvPicPr>
          <p:cNvPr id="17" name="Picture 16">
            <a:extLst>
              <a:ext uri="{FF2B5EF4-FFF2-40B4-BE49-F238E27FC236}">
                <a16:creationId xmlns:a16="http://schemas.microsoft.com/office/drawing/2014/main" id="{F10E0BE6-7F2E-44BE-9632-9FB26343DEDD}"/>
              </a:ext>
            </a:extLst>
          </p:cNvPr>
          <p:cNvPicPr>
            <a:picLocks noChangeAspect="1"/>
          </p:cNvPicPr>
          <p:nvPr/>
        </p:nvPicPr>
        <p:blipFill>
          <a:blip r:embed="rId17"/>
          <a:stretch>
            <a:fillRect/>
          </a:stretch>
        </p:blipFill>
        <p:spPr>
          <a:xfrm>
            <a:off x="4913651" y="3008690"/>
            <a:ext cx="469433" cy="304826"/>
          </a:xfrm>
          <a:prstGeom prst="rect">
            <a:avLst/>
          </a:prstGeom>
        </p:spPr>
      </p:pic>
    </p:spTree>
    <p:extLst>
      <p:ext uri="{BB962C8B-B14F-4D97-AF65-F5344CB8AC3E}">
        <p14:creationId xmlns:p14="http://schemas.microsoft.com/office/powerpoint/2010/main" val="3164379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E5834AD-ACF5-410F-A730-B765A0E9C781}"/>
              </a:ext>
            </a:extLst>
          </p:cNvPr>
          <p:cNvSpPr/>
          <p:nvPr/>
        </p:nvSpPr>
        <p:spPr>
          <a:xfrm>
            <a:off x="3484100" y="1129022"/>
            <a:ext cx="5787430" cy="9397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6</a:t>
            </a:fld>
            <a:endParaRPr lang="en-US" sz="1000" b="1" dirty="0"/>
          </a:p>
        </p:txBody>
      </p:sp>
      <p:sp>
        <p:nvSpPr>
          <p:cNvPr id="23" name="Rectangle 22"/>
          <p:cNvSpPr/>
          <p:nvPr/>
        </p:nvSpPr>
        <p:spPr>
          <a:xfrm>
            <a:off x="3798334" y="2248652"/>
            <a:ext cx="631520" cy="276999"/>
          </a:xfrm>
          <a:prstGeom prst="rect">
            <a:avLst/>
          </a:prstGeom>
        </p:spPr>
        <p:txBody>
          <a:bodyPr wrap="none">
            <a:spAutoFit/>
          </a:bodyPr>
          <a:lstStyle/>
          <a:p>
            <a:pPr algn="ctr">
              <a:defRPr/>
            </a:pPr>
            <a:r>
              <a:rPr lang="lv-LV" sz="1200" b="1" cap="all" dirty="0">
                <a:solidFill>
                  <a:schemeClr val="tx2"/>
                </a:solidFill>
                <a:ea typeface="Times New Roman"/>
                <a:cs typeface="Times New Roman"/>
              </a:rPr>
              <a:t>apavi</a:t>
            </a:r>
            <a:endParaRPr lang="en-US" sz="1200" b="1" cap="all" dirty="0">
              <a:solidFill>
                <a:schemeClr val="tx2"/>
              </a:solidFill>
              <a:ea typeface="Times New Roman"/>
              <a:cs typeface="Times New Roman"/>
            </a:endParaRPr>
          </a:p>
        </p:txBody>
      </p:sp>
      <p:sp>
        <p:nvSpPr>
          <p:cNvPr id="25" name="Rectangle 24"/>
          <p:cNvSpPr/>
          <p:nvPr/>
        </p:nvSpPr>
        <p:spPr>
          <a:xfrm>
            <a:off x="7023722" y="2113756"/>
            <a:ext cx="1412100"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ACU AIZSARDZĪBA</a:t>
            </a:r>
            <a:endParaRPr lang="en-US" sz="1200" b="1" cap="all" dirty="0">
              <a:solidFill>
                <a:schemeClr val="tx2"/>
              </a:solidFill>
              <a:ea typeface="Times New Roman"/>
              <a:cs typeface="Times New Roman"/>
            </a:endParaRPr>
          </a:p>
        </p:txBody>
      </p:sp>
      <p:sp>
        <p:nvSpPr>
          <p:cNvPr id="26" name="Rectangle 25"/>
          <p:cNvSpPr/>
          <p:nvPr/>
        </p:nvSpPr>
        <p:spPr>
          <a:xfrm>
            <a:off x="8308499" y="2104127"/>
            <a:ext cx="1439336"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DZIRDES AIZSARDZĪBA</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a:off x="5965721" y="2752414"/>
            <a:ext cx="9341" cy="189500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7108048" y="2796829"/>
            <a:ext cx="0" cy="1850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373103" y="2854544"/>
            <a:ext cx="0" cy="1792873"/>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32" descr="Skyddsskor.jpg"/>
          <p:cNvPicPr>
            <a:picLocks noChangeAspect="1"/>
          </p:cNvPicPr>
          <p:nvPr/>
        </p:nvPicPr>
        <p:blipFill>
          <a:blip r:embed="rId3" cstate="print"/>
          <a:stretch>
            <a:fillRect/>
          </a:stretch>
        </p:blipFill>
        <p:spPr>
          <a:xfrm>
            <a:off x="3868224" y="2761366"/>
            <a:ext cx="576520" cy="576520"/>
          </a:xfrm>
          <a:prstGeom prst="rect">
            <a:avLst/>
          </a:prstGeom>
        </p:spPr>
      </p:pic>
      <p:pic>
        <p:nvPicPr>
          <p:cNvPr id="34" name="Picture 33" descr="Skyddsglasogon.jpg"/>
          <p:cNvPicPr>
            <a:picLocks noChangeAspect="1"/>
          </p:cNvPicPr>
          <p:nvPr/>
        </p:nvPicPr>
        <p:blipFill>
          <a:blip r:embed="rId4" cstate="print"/>
          <a:stretch>
            <a:fillRect/>
          </a:stretch>
        </p:blipFill>
        <p:spPr>
          <a:xfrm>
            <a:off x="7488560" y="2728363"/>
            <a:ext cx="491465" cy="491465"/>
          </a:xfrm>
          <a:prstGeom prst="rect">
            <a:avLst/>
          </a:prstGeom>
        </p:spPr>
      </p:pic>
      <p:sp>
        <p:nvSpPr>
          <p:cNvPr id="36" name="Rectangle 35"/>
          <p:cNvSpPr/>
          <p:nvPr/>
        </p:nvSpPr>
        <p:spPr>
          <a:xfrm>
            <a:off x="772004" y="484832"/>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v-LV" sz="2400" b="1" cap="all" dirty="0">
                <a:solidFill>
                  <a:schemeClr val="bg1"/>
                </a:solidFill>
                <a:ea typeface="Times New Roman"/>
                <a:cs typeface="Times New Roman"/>
              </a:rPr>
              <a:t>IAL KOKMATERIĀLU KRAUTUVĒS</a:t>
            </a:r>
            <a:endParaRPr lang="en-US" sz="240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5" cstate="print"/>
          <a:stretch>
            <a:fillRect/>
          </a:stretch>
        </p:blipFill>
        <p:spPr>
          <a:xfrm>
            <a:off x="4748592" y="2644094"/>
            <a:ext cx="418029" cy="418029"/>
          </a:xfrm>
          <a:prstGeom prst="rect">
            <a:avLst/>
          </a:prstGeom>
        </p:spPr>
      </p:pic>
      <p:sp>
        <p:nvSpPr>
          <p:cNvPr id="37" name="Rounded Rectangle 36"/>
          <p:cNvSpPr/>
          <p:nvPr/>
        </p:nvSpPr>
        <p:spPr>
          <a:xfrm>
            <a:off x="446003" y="2721589"/>
            <a:ext cx="2584546" cy="987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100" dirty="0"/>
              <a:t>KOKVEDĒJI</a:t>
            </a:r>
            <a:endParaRPr lang="en-US" sz="1100" dirty="0"/>
          </a:p>
          <a:p>
            <a:pPr algn="ctr"/>
            <a:r>
              <a:rPr lang="lv-LV" sz="1100" dirty="0"/>
              <a:t>IEKRĀVĒJI un IZKRĀVĒJI</a:t>
            </a:r>
            <a:endParaRPr lang="en-US" sz="1100" dirty="0"/>
          </a:p>
          <a:p>
            <a:pPr algn="ctr"/>
            <a:r>
              <a:rPr lang="lv-LV" sz="1100" dirty="0"/>
              <a:t>PĀRVIETOJAMIE IEKRĀVĒJI</a:t>
            </a:r>
            <a:endParaRPr lang="en-US" sz="1100" dirty="0"/>
          </a:p>
          <a:p>
            <a:pPr algn="ctr"/>
            <a:r>
              <a:rPr lang="lv-LV" sz="1100" dirty="0"/>
              <a:t>TEHNIKA KOKMATERIĀLU NOVIETOŠANAI</a:t>
            </a:r>
            <a:endParaRPr lang="en-US" sz="1100" dirty="0"/>
          </a:p>
        </p:txBody>
      </p:sp>
      <p:sp>
        <p:nvSpPr>
          <p:cNvPr id="42" name="Rectangle 41"/>
          <p:cNvSpPr/>
          <p:nvPr/>
        </p:nvSpPr>
        <p:spPr>
          <a:xfrm>
            <a:off x="5893299" y="2113233"/>
            <a:ext cx="1257747" cy="461665"/>
          </a:xfrm>
          <a:prstGeom prst="rect">
            <a:avLst/>
          </a:prstGeom>
        </p:spPr>
        <p:txBody>
          <a:bodyPr wrap="square">
            <a:spAutoFit/>
          </a:bodyPr>
          <a:lstStyle/>
          <a:p>
            <a:pPr algn="ctr"/>
            <a:r>
              <a:rPr lang="lv-LV" sz="1200" b="1" cap="all" dirty="0">
                <a:solidFill>
                  <a:schemeClr val="tx2"/>
                </a:solidFill>
                <a:ea typeface="Times New Roman"/>
                <a:cs typeface="Times New Roman"/>
              </a:rPr>
              <a:t>GALVAS AIZSARDZĪBA</a:t>
            </a:r>
            <a:endParaRPr lang="en-US" sz="1200" b="1" cap="all" dirty="0">
              <a:solidFill>
                <a:schemeClr val="tx2"/>
              </a:solidFill>
              <a:ea typeface="Times New Roman"/>
              <a:cs typeface="Times New Roman"/>
            </a:endParaRPr>
          </a:p>
        </p:txBody>
      </p:sp>
      <p:pic>
        <p:nvPicPr>
          <p:cNvPr id="45" name="Picture 44"/>
          <p:cNvPicPr>
            <a:picLocks noChangeAspect="1"/>
          </p:cNvPicPr>
          <p:nvPr/>
        </p:nvPicPr>
        <p:blipFill>
          <a:blip r:embed="rId6" cstate="print"/>
          <a:stretch>
            <a:fillRect/>
          </a:stretch>
        </p:blipFill>
        <p:spPr>
          <a:xfrm>
            <a:off x="5381954" y="2614032"/>
            <a:ext cx="418029" cy="418029"/>
          </a:xfrm>
          <a:prstGeom prst="rect">
            <a:avLst/>
          </a:prstGeom>
        </p:spPr>
      </p:pic>
      <p:cxnSp>
        <p:nvCxnSpPr>
          <p:cNvPr id="52" name="Straight Connector 51"/>
          <p:cNvCxnSpPr>
            <a:cxnSpLocks/>
          </p:cNvCxnSpPr>
          <p:nvPr/>
        </p:nvCxnSpPr>
        <p:spPr>
          <a:xfrm>
            <a:off x="4657874" y="2796831"/>
            <a:ext cx="9123" cy="185058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53983" y="2129608"/>
            <a:ext cx="1393856" cy="461665"/>
          </a:xfrm>
          <a:prstGeom prst="rect">
            <a:avLst/>
          </a:prstGeom>
        </p:spPr>
        <p:txBody>
          <a:bodyPr wrap="square">
            <a:spAutoFit/>
          </a:bodyPr>
          <a:lstStyle/>
          <a:p>
            <a:pPr algn="ctr"/>
            <a:r>
              <a:rPr lang="lv-LV" sz="1200" b="1" cap="all" dirty="0">
                <a:solidFill>
                  <a:schemeClr val="tx2"/>
                </a:solidFill>
                <a:ea typeface="Times New Roman"/>
                <a:cs typeface="Times New Roman"/>
              </a:rPr>
              <a:t>Darba apģērbs</a:t>
            </a:r>
            <a:endParaRPr lang="en-US" sz="1200" b="1" cap="all" dirty="0">
              <a:solidFill>
                <a:schemeClr val="tx2"/>
              </a:solidFill>
              <a:ea typeface="Times New Roman"/>
              <a:cs typeface="Times New Roman"/>
            </a:endParaRPr>
          </a:p>
        </p:txBody>
      </p:sp>
      <p:sp>
        <p:nvSpPr>
          <p:cNvPr id="9" name="TextBox 8"/>
          <p:cNvSpPr txBox="1"/>
          <p:nvPr/>
        </p:nvSpPr>
        <p:spPr>
          <a:xfrm>
            <a:off x="1630657" y="4925701"/>
            <a:ext cx="8318686" cy="110199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171450" indent="-171450">
              <a:buFont typeface="Arial" panose="020B0604020202020204" pitchFamily="34" charset="0"/>
              <a:buChar char="•"/>
            </a:pPr>
            <a:r>
              <a:rPr lang="lv-LV" sz="1200" dirty="0">
                <a:solidFill>
                  <a:schemeClr val="tx1"/>
                </a:solidFill>
              </a:rPr>
              <a:t>Šie noteikumi attiecas uz visām </a:t>
            </a:r>
            <a:r>
              <a:rPr lang="en-US" sz="1200" dirty="0">
                <a:solidFill>
                  <a:schemeClr val="tx1"/>
                </a:solidFill>
              </a:rPr>
              <a:t>Stora Enso</a:t>
            </a:r>
            <a:r>
              <a:rPr lang="lv-LV" sz="1200" dirty="0">
                <a:solidFill>
                  <a:schemeClr val="tx1"/>
                </a:solidFill>
              </a:rPr>
              <a:t> kokmateriālu krautuvēm </a:t>
            </a:r>
            <a:r>
              <a:rPr lang="en-US" sz="1200" dirty="0">
                <a:solidFill>
                  <a:schemeClr val="tx1"/>
                </a:solidFill>
              </a:rPr>
              <a:t>.</a:t>
            </a:r>
          </a:p>
          <a:p>
            <a:pPr marL="171450" indent="-171450">
              <a:buFont typeface="Arial" panose="020B0604020202020204" pitchFamily="34" charset="0"/>
              <a:buChar char="•"/>
            </a:pPr>
            <a:r>
              <a:rPr lang="lv-LV" sz="1200" dirty="0">
                <a:solidFill>
                  <a:schemeClr val="tx1"/>
                </a:solidFill>
              </a:rPr>
              <a:t>Jāievēro papildus iekšējie (krautuvju, zāģētavu) drošības noteikumi, ja tādi ir.</a:t>
            </a:r>
            <a:r>
              <a:rPr lang="en-US" sz="1200" dirty="0">
                <a:solidFill>
                  <a:schemeClr val="tx1"/>
                </a:solidFill>
              </a:rPr>
              <a:t> </a:t>
            </a:r>
          </a:p>
          <a:p>
            <a:pPr marL="171450" indent="-171450">
              <a:buFont typeface="Arial" panose="020B0604020202020204" pitchFamily="34" charset="0"/>
              <a:buChar char="•"/>
            </a:pPr>
            <a:r>
              <a:rPr lang="lv-LV" sz="1200" dirty="0">
                <a:solidFill>
                  <a:schemeClr val="tx1"/>
                </a:solidFill>
              </a:rPr>
              <a:t>Iekraušanās un uzrkaušanās laikā nedrīkst izmantot mobilo tālruni</a:t>
            </a:r>
            <a:r>
              <a:rPr lang="en-US" sz="1200" dirty="0">
                <a:solidFill>
                  <a:schemeClr val="tx1"/>
                </a:solidFill>
              </a:rPr>
              <a:t>. </a:t>
            </a:r>
          </a:p>
          <a:p>
            <a:pPr marL="171450" indent="-171450">
              <a:buFont typeface="Arial" panose="020B0604020202020204" pitchFamily="34" charset="0"/>
              <a:buChar char="•"/>
            </a:pPr>
            <a:r>
              <a:rPr lang="lv-LV" sz="1200" dirty="0">
                <a:solidFill>
                  <a:schemeClr val="tx1"/>
                </a:solidFill>
              </a:rPr>
              <a:t>Vizīšu organizētājam rūpīgi ir jāplāno apmeklējums ņemot vērā visus drošības nosacījumus.</a:t>
            </a:r>
          </a:p>
          <a:p>
            <a:pPr marL="171450" indent="-171450">
              <a:buFont typeface="Arial" panose="020B0604020202020204" pitchFamily="34" charset="0"/>
              <a:buChar char="•"/>
            </a:pPr>
            <a:r>
              <a:rPr lang="lv-LV" sz="1200" dirty="0">
                <a:solidFill>
                  <a:schemeClr val="tx1"/>
                </a:solidFill>
              </a:rPr>
              <a:t>Risku novērtējums un darba veicamie darba uzdevumi var noteikt papildus lietojamos IAL.</a:t>
            </a:r>
          </a:p>
        </p:txBody>
      </p:sp>
      <p:sp>
        <p:nvSpPr>
          <p:cNvPr id="7" name="TextBox 6">
            <a:extLst>
              <a:ext uri="{FF2B5EF4-FFF2-40B4-BE49-F238E27FC236}">
                <a16:creationId xmlns:a16="http://schemas.microsoft.com/office/drawing/2014/main" id="{B7291497-73FF-4AAB-944B-7D0989E7D5A6}"/>
              </a:ext>
            </a:extLst>
          </p:cNvPr>
          <p:cNvSpPr txBox="1"/>
          <p:nvPr/>
        </p:nvSpPr>
        <p:spPr>
          <a:xfrm>
            <a:off x="5092789" y="2877400"/>
            <a:ext cx="468654" cy="261610"/>
          </a:xfrm>
          <a:prstGeom prst="rect">
            <a:avLst/>
          </a:prstGeom>
          <a:noFill/>
        </p:spPr>
        <p:txBody>
          <a:bodyPr wrap="square" rtlCol="0">
            <a:spAutoFit/>
          </a:bodyPr>
          <a:lstStyle/>
          <a:p>
            <a:r>
              <a:rPr lang="lv-LV" sz="1100" dirty="0"/>
              <a:t>VAI</a:t>
            </a:r>
            <a:endParaRPr lang="en-US" sz="1100" dirty="0"/>
          </a:p>
        </p:txBody>
      </p:sp>
      <p:sp>
        <p:nvSpPr>
          <p:cNvPr id="39" name="TextBox 38">
            <a:extLst>
              <a:ext uri="{FF2B5EF4-FFF2-40B4-BE49-F238E27FC236}">
                <a16:creationId xmlns:a16="http://schemas.microsoft.com/office/drawing/2014/main" id="{A5B6EB32-3158-4C15-B730-A6569D445B98}"/>
              </a:ext>
            </a:extLst>
          </p:cNvPr>
          <p:cNvSpPr txBox="1"/>
          <p:nvPr/>
        </p:nvSpPr>
        <p:spPr>
          <a:xfrm>
            <a:off x="3566039" y="1219444"/>
            <a:ext cx="4807063" cy="830997"/>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sz="1200" dirty="0" err="1"/>
              <a:t>Jāizmanto</a:t>
            </a:r>
            <a:r>
              <a:rPr lang="en-US" sz="1200" dirty="0"/>
              <a:t> </a:t>
            </a:r>
            <a:r>
              <a:rPr lang="en-US" sz="1200" dirty="0" err="1"/>
              <a:t>drošības</a:t>
            </a:r>
            <a:r>
              <a:rPr lang="en-US" sz="1200" dirty="0"/>
              <a:t> </a:t>
            </a:r>
            <a:r>
              <a:rPr lang="en-US" sz="1200" dirty="0" err="1"/>
              <a:t>josta</a:t>
            </a:r>
            <a:r>
              <a:rPr lang="lv-LV" sz="1200" dirty="0"/>
              <a:t>s tehnikas darbības laikā</a:t>
            </a:r>
            <a:endParaRPr lang="en-US" sz="1200" dirty="0"/>
          </a:p>
          <a:p>
            <a:pPr marL="285750" indent="-285750">
              <a:buFont typeface="Arial" panose="020B0604020202020204" pitchFamily="34" charset="0"/>
              <a:buChar char="•"/>
            </a:pPr>
            <a:r>
              <a:rPr lang="en-US" sz="1200" dirty="0"/>
              <a:t>Divas personas </a:t>
            </a:r>
            <a:r>
              <a:rPr lang="en-US" sz="1200" dirty="0" err="1"/>
              <a:t>kabīnē</a:t>
            </a:r>
            <a:r>
              <a:rPr lang="en-US" sz="1200" dirty="0"/>
              <a:t> var </a:t>
            </a:r>
            <a:r>
              <a:rPr lang="en-US" sz="1200" dirty="0" err="1"/>
              <a:t>atrasties</a:t>
            </a:r>
            <a:r>
              <a:rPr lang="en-US" sz="1200" dirty="0"/>
              <a:t> </a:t>
            </a:r>
            <a:r>
              <a:rPr lang="en-US" sz="1200" dirty="0" err="1"/>
              <a:t>tikai</a:t>
            </a:r>
            <a:r>
              <a:rPr lang="en-US" sz="1200" dirty="0"/>
              <a:t> </a:t>
            </a:r>
            <a:r>
              <a:rPr lang="en-US" sz="1200" dirty="0" err="1"/>
              <a:t>apmācību</a:t>
            </a:r>
            <a:r>
              <a:rPr lang="en-US" sz="1200" dirty="0"/>
              <a:t> </a:t>
            </a:r>
            <a:r>
              <a:rPr lang="en-US" sz="1200" dirty="0" err="1"/>
              <a:t>laikā</a:t>
            </a:r>
            <a:r>
              <a:rPr lang="en-US" sz="1200" dirty="0"/>
              <a:t> </a:t>
            </a:r>
            <a:r>
              <a:rPr lang="en-US" sz="1200" dirty="0" err="1"/>
              <a:t>vai</a:t>
            </a:r>
            <a:r>
              <a:rPr lang="en-US" sz="1200" dirty="0"/>
              <a:t> </a:t>
            </a:r>
            <a:r>
              <a:rPr lang="en-US" sz="1200" dirty="0" err="1"/>
              <a:t>tehnikas</a:t>
            </a:r>
            <a:r>
              <a:rPr lang="en-US" sz="1200" dirty="0"/>
              <a:t> </a:t>
            </a:r>
            <a:r>
              <a:rPr lang="en-US" sz="1200" dirty="0" err="1"/>
              <a:t>apkopēs</a:t>
            </a:r>
            <a:r>
              <a:rPr lang="en-US" sz="1200" dirty="0"/>
              <a:t>.</a:t>
            </a:r>
          </a:p>
          <a:p>
            <a:pPr marL="285750" indent="-285750">
              <a:buFont typeface="Arial" panose="020B0604020202020204" pitchFamily="34" charset="0"/>
              <a:buChar char="•"/>
            </a:pPr>
            <a:r>
              <a:rPr lang="en-US" sz="1200" dirty="0" err="1"/>
              <a:t>Kabīnes</a:t>
            </a:r>
            <a:r>
              <a:rPr lang="en-US" sz="1200" dirty="0"/>
              <a:t> </a:t>
            </a:r>
            <a:r>
              <a:rPr lang="en-US" sz="1200" dirty="0" err="1"/>
              <a:t>konstrukcija</a:t>
            </a:r>
            <a:r>
              <a:rPr lang="lv-LV" sz="1200" dirty="0"/>
              <a:t>i</a:t>
            </a:r>
            <a:r>
              <a:rPr lang="en-US" sz="1200" dirty="0"/>
              <a:t> un </a:t>
            </a:r>
            <a:r>
              <a:rPr lang="en-US" sz="1200" dirty="0" err="1"/>
              <a:t>vējstikli</a:t>
            </a:r>
            <a:r>
              <a:rPr lang="lv-LV" sz="1200" dirty="0"/>
              <a:t>em ir jābūt </a:t>
            </a:r>
            <a:r>
              <a:rPr lang="en-US" sz="1200" dirty="0"/>
              <a:t>bez </a:t>
            </a:r>
            <a:r>
              <a:rPr lang="en-US" sz="1200" dirty="0" err="1"/>
              <a:t>bojājumiem</a:t>
            </a:r>
            <a:endParaRPr lang="en-US" sz="1200" dirty="0"/>
          </a:p>
        </p:txBody>
      </p:sp>
      <p:sp>
        <p:nvSpPr>
          <p:cNvPr id="40" name="Rounded Rectangle 36">
            <a:extLst>
              <a:ext uri="{FF2B5EF4-FFF2-40B4-BE49-F238E27FC236}">
                <a16:creationId xmlns:a16="http://schemas.microsoft.com/office/drawing/2014/main" id="{6F29DDBB-3509-4642-946E-C798AD1F90C5}"/>
              </a:ext>
            </a:extLst>
          </p:cNvPr>
          <p:cNvSpPr/>
          <p:nvPr/>
        </p:nvSpPr>
        <p:spPr>
          <a:xfrm>
            <a:off x="446003" y="3862363"/>
            <a:ext cx="2584546" cy="612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200" dirty="0"/>
              <a:t>APMEKLĒTĀJI</a:t>
            </a:r>
            <a:endParaRPr lang="en-US" sz="1200" dirty="0"/>
          </a:p>
        </p:txBody>
      </p:sp>
      <p:pic>
        <p:nvPicPr>
          <p:cNvPr id="46" name="Picture 45">
            <a:extLst>
              <a:ext uri="{FF2B5EF4-FFF2-40B4-BE49-F238E27FC236}">
                <a16:creationId xmlns:a16="http://schemas.microsoft.com/office/drawing/2014/main" id="{6E598897-E340-4134-8C48-3428C6D2E88D}"/>
              </a:ext>
            </a:extLst>
          </p:cNvPr>
          <p:cNvPicPr>
            <a:picLocks noChangeAspect="1"/>
          </p:cNvPicPr>
          <p:nvPr/>
        </p:nvPicPr>
        <p:blipFill>
          <a:blip r:embed="rId7"/>
          <a:stretch>
            <a:fillRect/>
          </a:stretch>
        </p:blipFill>
        <p:spPr>
          <a:xfrm>
            <a:off x="3650755" y="3819049"/>
            <a:ext cx="711117" cy="692727"/>
          </a:xfrm>
          <a:prstGeom prst="rect">
            <a:avLst/>
          </a:prstGeom>
        </p:spPr>
      </p:pic>
      <p:pic>
        <p:nvPicPr>
          <p:cNvPr id="47" name="Picture 46">
            <a:extLst>
              <a:ext uri="{FF2B5EF4-FFF2-40B4-BE49-F238E27FC236}">
                <a16:creationId xmlns:a16="http://schemas.microsoft.com/office/drawing/2014/main" id="{965914B6-83C4-4395-9E9A-33AAFE07001A}"/>
              </a:ext>
            </a:extLst>
          </p:cNvPr>
          <p:cNvPicPr>
            <a:picLocks noChangeAspect="1"/>
          </p:cNvPicPr>
          <p:nvPr/>
        </p:nvPicPr>
        <p:blipFill>
          <a:blip r:embed="rId6" cstate="print"/>
          <a:stretch>
            <a:fillRect/>
          </a:stretch>
        </p:blipFill>
        <p:spPr>
          <a:xfrm>
            <a:off x="5011702" y="3874622"/>
            <a:ext cx="594010" cy="594010"/>
          </a:xfrm>
          <a:prstGeom prst="rect">
            <a:avLst/>
          </a:prstGeom>
        </p:spPr>
      </p:pic>
      <p:pic>
        <p:nvPicPr>
          <p:cNvPr id="49" name="Picture 48">
            <a:extLst>
              <a:ext uri="{FF2B5EF4-FFF2-40B4-BE49-F238E27FC236}">
                <a16:creationId xmlns:a16="http://schemas.microsoft.com/office/drawing/2014/main" id="{EFCDD1CD-C632-4DAD-9E43-529220AC28F1}"/>
              </a:ext>
            </a:extLst>
          </p:cNvPr>
          <p:cNvPicPr>
            <a:picLocks noChangeAspect="1"/>
          </p:cNvPicPr>
          <p:nvPr/>
        </p:nvPicPr>
        <p:blipFill>
          <a:blip r:embed="rId8"/>
          <a:stretch>
            <a:fillRect/>
          </a:stretch>
        </p:blipFill>
        <p:spPr>
          <a:xfrm>
            <a:off x="6218220" y="3862364"/>
            <a:ext cx="678046" cy="625888"/>
          </a:xfrm>
          <a:prstGeom prst="rect">
            <a:avLst/>
          </a:prstGeom>
        </p:spPr>
      </p:pic>
      <p:pic>
        <p:nvPicPr>
          <p:cNvPr id="4" name="Picture 3">
            <a:extLst>
              <a:ext uri="{FF2B5EF4-FFF2-40B4-BE49-F238E27FC236}">
                <a16:creationId xmlns:a16="http://schemas.microsoft.com/office/drawing/2014/main" id="{2A62843F-3CDD-4658-9463-666099724682}"/>
              </a:ext>
            </a:extLst>
          </p:cNvPr>
          <p:cNvPicPr>
            <a:picLocks noChangeAspect="1"/>
          </p:cNvPicPr>
          <p:nvPr/>
        </p:nvPicPr>
        <p:blipFill>
          <a:blip r:embed="rId9"/>
          <a:stretch>
            <a:fillRect/>
          </a:stretch>
        </p:blipFill>
        <p:spPr>
          <a:xfrm>
            <a:off x="8467455" y="3836685"/>
            <a:ext cx="597453" cy="597453"/>
          </a:xfrm>
          <a:prstGeom prst="rect">
            <a:avLst/>
          </a:prstGeom>
        </p:spPr>
      </p:pic>
      <p:cxnSp>
        <p:nvCxnSpPr>
          <p:cNvPr id="6" name="Straight Connector 5">
            <a:extLst>
              <a:ext uri="{FF2B5EF4-FFF2-40B4-BE49-F238E27FC236}">
                <a16:creationId xmlns:a16="http://schemas.microsoft.com/office/drawing/2014/main" id="{4ED7FEF8-E7AE-49BE-9B0D-B3D2A7ECD33D}"/>
              </a:ext>
            </a:extLst>
          </p:cNvPr>
          <p:cNvCxnSpPr>
            <a:cxnSpLocks/>
          </p:cNvCxnSpPr>
          <p:nvPr/>
        </p:nvCxnSpPr>
        <p:spPr>
          <a:xfrm>
            <a:off x="772004" y="3791832"/>
            <a:ext cx="897583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3" descr="999Store no Mobile Phone Allowed/Mobile Phone not Allowed Sign Board  Sticker (15x15 cm): Amazon.in: Industrial &amp;amp; Scientific">
            <a:extLst>
              <a:ext uri="{FF2B5EF4-FFF2-40B4-BE49-F238E27FC236}">
                <a16:creationId xmlns:a16="http://schemas.microsoft.com/office/drawing/2014/main" id="{101EDD73-6943-4126-A186-97914F7952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1369" y="5053696"/>
            <a:ext cx="393576" cy="3935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E21AA1E-092C-40D6-8976-4441CCCD90A1}"/>
              </a:ext>
            </a:extLst>
          </p:cNvPr>
          <p:cNvPicPr>
            <a:picLocks noChangeAspect="1"/>
          </p:cNvPicPr>
          <p:nvPr/>
        </p:nvPicPr>
        <p:blipFill>
          <a:blip r:embed="rId8"/>
          <a:stretch>
            <a:fillRect/>
          </a:stretch>
        </p:blipFill>
        <p:spPr>
          <a:xfrm>
            <a:off x="6218220" y="2688265"/>
            <a:ext cx="678046" cy="625888"/>
          </a:xfrm>
          <a:prstGeom prst="rect">
            <a:avLst/>
          </a:prstGeom>
        </p:spPr>
      </p:pic>
      <p:sp>
        <p:nvSpPr>
          <p:cNvPr id="38" name="TextBox 37">
            <a:extLst>
              <a:ext uri="{FF2B5EF4-FFF2-40B4-BE49-F238E27FC236}">
                <a16:creationId xmlns:a16="http://schemas.microsoft.com/office/drawing/2014/main" id="{22030B47-EC53-4711-9DDF-5481137CC32E}"/>
              </a:ext>
            </a:extLst>
          </p:cNvPr>
          <p:cNvSpPr txBox="1"/>
          <p:nvPr/>
        </p:nvSpPr>
        <p:spPr>
          <a:xfrm>
            <a:off x="3482266" y="3526101"/>
            <a:ext cx="5558430" cy="261610"/>
          </a:xfrm>
          <a:prstGeom prst="rect">
            <a:avLst/>
          </a:prstGeom>
          <a:solidFill>
            <a:srgbClr val="FFFF00"/>
          </a:solidFill>
        </p:spPr>
        <p:txBody>
          <a:bodyPr wrap="square" rtlCol="0">
            <a:spAutoFit/>
          </a:bodyPr>
          <a:lstStyle/>
          <a:p>
            <a:r>
              <a:rPr lang="lv-LV" sz="1100" dirty="0"/>
              <a:t>                                                  Atrodoties ārpus kabīnes</a:t>
            </a:r>
            <a:endParaRPr lang="en-US" sz="1100" dirty="0"/>
          </a:p>
        </p:txBody>
      </p:sp>
      <p:sp>
        <p:nvSpPr>
          <p:cNvPr id="41" name="TextBox 40">
            <a:extLst>
              <a:ext uri="{FF2B5EF4-FFF2-40B4-BE49-F238E27FC236}">
                <a16:creationId xmlns:a16="http://schemas.microsoft.com/office/drawing/2014/main" id="{F0C38413-4993-4760-986C-FC2723127E54}"/>
              </a:ext>
            </a:extLst>
          </p:cNvPr>
          <p:cNvSpPr txBox="1"/>
          <p:nvPr/>
        </p:nvSpPr>
        <p:spPr>
          <a:xfrm>
            <a:off x="9747834" y="2728254"/>
            <a:ext cx="2367279" cy="1107996"/>
          </a:xfrm>
          <a:prstGeom prst="rect">
            <a:avLst/>
          </a:prstGeom>
          <a:solidFill>
            <a:schemeClr val="accent6">
              <a:lumMod val="20000"/>
              <a:lumOff val="80000"/>
            </a:schemeClr>
          </a:solidFill>
        </p:spPr>
        <p:txBody>
          <a:bodyPr wrap="square" rtlCol="0">
            <a:spAutoFit/>
          </a:bodyPr>
          <a:lstStyle/>
          <a:p>
            <a:r>
              <a:rPr lang="lv-LV" sz="1100" dirty="0"/>
              <a:t>Augsta riska situācijās iespējams ir nepieciešams lietot IAL atrodoties kabīnē</a:t>
            </a:r>
            <a:r>
              <a:rPr lang="en-US" sz="1100" dirty="0"/>
              <a:t>.</a:t>
            </a:r>
            <a:endParaRPr lang="lv-LV" sz="1100" dirty="0"/>
          </a:p>
          <a:p>
            <a:r>
              <a:rPr lang="lv-LV" sz="1100" dirty="0"/>
              <a:t>Vietējās teritorijas noteikumi jāievēro vienmēr. </a:t>
            </a:r>
          </a:p>
          <a:p>
            <a:r>
              <a:rPr lang="en-US" sz="1100" dirty="0" err="1"/>
              <a:t>Apavi</a:t>
            </a:r>
            <a:r>
              <a:rPr lang="en-US" sz="1100" dirty="0"/>
              <a:t> </a:t>
            </a:r>
            <a:r>
              <a:rPr lang="en-US" sz="1100" dirty="0" err="1"/>
              <a:t>vismaz</a:t>
            </a:r>
            <a:r>
              <a:rPr lang="en-US" sz="1100" dirty="0"/>
              <a:t> S3 </a:t>
            </a:r>
            <a:r>
              <a:rPr lang="en-US" sz="1100" dirty="0" err="1"/>
              <a:t>klase</a:t>
            </a:r>
            <a:r>
              <a:rPr lang="lv-LV" sz="1100" dirty="0"/>
              <a:t>.</a:t>
            </a:r>
            <a:endParaRPr lang="en-US" sz="1100" dirty="0"/>
          </a:p>
        </p:txBody>
      </p:sp>
      <p:pic>
        <p:nvPicPr>
          <p:cNvPr id="56" name="Picture 2" descr="Allsigns International Ltd - Seat Belt Symbol">
            <a:extLst>
              <a:ext uri="{FF2B5EF4-FFF2-40B4-BE49-F238E27FC236}">
                <a16:creationId xmlns:a16="http://schemas.microsoft.com/office/drawing/2014/main" id="{8D00D95D-36E1-431C-94D1-144842F281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160028" y="1398857"/>
            <a:ext cx="426147" cy="4261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afety sign General warning | 300 * 264 mm">
            <a:extLst>
              <a:ext uri="{FF2B5EF4-FFF2-40B4-BE49-F238E27FC236}">
                <a16:creationId xmlns:a16="http://schemas.microsoft.com/office/drawing/2014/main" id="{FD5D6911-2FBE-44A1-9FB0-E1C9BB2163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158" y="5140912"/>
            <a:ext cx="765136" cy="6127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Skyddsglasogon.jpg">
            <a:extLst>
              <a:ext uri="{FF2B5EF4-FFF2-40B4-BE49-F238E27FC236}">
                <a16:creationId xmlns:a16="http://schemas.microsoft.com/office/drawing/2014/main" id="{149F9A83-12E3-46FF-A051-AB1EA3CFC24D}"/>
              </a:ext>
            </a:extLst>
          </p:cNvPr>
          <p:cNvPicPr>
            <a:picLocks noChangeAspect="1"/>
          </p:cNvPicPr>
          <p:nvPr/>
        </p:nvPicPr>
        <p:blipFill>
          <a:blip r:embed="rId4" cstate="print"/>
          <a:stretch>
            <a:fillRect/>
          </a:stretch>
        </p:blipFill>
        <p:spPr>
          <a:xfrm>
            <a:off x="7446397" y="3854625"/>
            <a:ext cx="575790" cy="575790"/>
          </a:xfrm>
          <a:prstGeom prst="rect">
            <a:avLst/>
          </a:prstGeom>
        </p:spPr>
      </p:pic>
      <p:pic>
        <p:nvPicPr>
          <p:cNvPr id="59" name="Picture 58">
            <a:extLst>
              <a:ext uri="{FF2B5EF4-FFF2-40B4-BE49-F238E27FC236}">
                <a16:creationId xmlns:a16="http://schemas.microsoft.com/office/drawing/2014/main" id="{C6BC0444-ED97-442B-ADD3-258F9A2CE232}"/>
              </a:ext>
            </a:extLst>
          </p:cNvPr>
          <p:cNvPicPr>
            <a:picLocks noChangeAspect="1"/>
          </p:cNvPicPr>
          <p:nvPr/>
        </p:nvPicPr>
        <p:blipFill>
          <a:blip r:embed="rId9"/>
          <a:stretch>
            <a:fillRect/>
          </a:stretch>
        </p:blipFill>
        <p:spPr>
          <a:xfrm>
            <a:off x="8455811" y="2772775"/>
            <a:ext cx="563842" cy="563842"/>
          </a:xfrm>
          <a:prstGeom prst="rect">
            <a:avLst/>
          </a:prstGeom>
        </p:spPr>
      </p:pic>
      <p:sp>
        <p:nvSpPr>
          <p:cNvPr id="44" name="TextBox 43">
            <a:extLst>
              <a:ext uri="{FF2B5EF4-FFF2-40B4-BE49-F238E27FC236}">
                <a16:creationId xmlns:a16="http://schemas.microsoft.com/office/drawing/2014/main" id="{C0B7DC4E-A635-4D3D-9951-CA0585F1409D}"/>
              </a:ext>
            </a:extLst>
          </p:cNvPr>
          <p:cNvSpPr txBox="1"/>
          <p:nvPr/>
        </p:nvSpPr>
        <p:spPr>
          <a:xfrm>
            <a:off x="9747834" y="4034607"/>
            <a:ext cx="2367279" cy="261610"/>
          </a:xfrm>
          <a:prstGeom prst="rect">
            <a:avLst/>
          </a:prstGeom>
          <a:solidFill>
            <a:schemeClr val="accent6">
              <a:lumMod val="20000"/>
              <a:lumOff val="80000"/>
            </a:schemeClr>
          </a:solidFill>
        </p:spPr>
        <p:txBody>
          <a:bodyPr wrap="square" rtlCol="0">
            <a:spAutoFit/>
          </a:bodyPr>
          <a:lstStyle/>
          <a:p>
            <a:r>
              <a:rPr lang="lv-LV" sz="1100" dirty="0"/>
              <a:t>Apavi vismaz</a:t>
            </a:r>
            <a:r>
              <a:rPr lang="en-US" sz="1100" dirty="0"/>
              <a:t> S3</a:t>
            </a:r>
            <a:r>
              <a:rPr lang="lv-LV" sz="1100" dirty="0"/>
              <a:t> klase.</a:t>
            </a:r>
            <a:endParaRPr lang="en-US" sz="1100" dirty="0"/>
          </a:p>
        </p:txBody>
      </p:sp>
      <p:pic>
        <p:nvPicPr>
          <p:cNvPr id="2" name="Picture 1">
            <a:extLst>
              <a:ext uri="{FF2B5EF4-FFF2-40B4-BE49-F238E27FC236}">
                <a16:creationId xmlns:a16="http://schemas.microsoft.com/office/drawing/2014/main" id="{742EE2F5-3182-42C6-BF0A-670A0BF1D641}"/>
              </a:ext>
            </a:extLst>
          </p:cNvPr>
          <p:cNvPicPr>
            <a:picLocks noChangeAspect="1"/>
          </p:cNvPicPr>
          <p:nvPr/>
        </p:nvPicPr>
        <p:blipFill>
          <a:blip r:embed="rId14"/>
          <a:stretch>
            <a:fillRect/>
          </a:stretch>
        </p:blipFill>
        <p:spPr>
          <a:xfrm>
            <a:off x="9040697" y="3206409"/>
            <a:ext cx="597460" cy="426757"/>
          </a:xfrm>
          <a:prstGeom prst="rect">
            <a:avLst/>
          </a:prstGeom>
        </p:spPr>
      </p:pic>
      <p:pic>
        <p:nvPicPr>
          <p:cNvPr id="5" name="Picture 4">
            <a:extLst>
              <a:ext uri="{FF2B5EF4-FFF2-40B4-BE49-F238E27FC236}">
                <a16:creationId xmlns:a16="http://schemas.microsoft.com/office/drawing/2014/main" id="{5011DA67-60E9-4EE8-9F7D-120E4871E84B}"/>
              </a:ext>
            </a:extLst>
          </p:cNvPr>
          <p:cNvPicPr>
            <a:picLocks noChangeAspect="1"/>
          </p:cNvPicPr>
          <p:nvPr/>
        </p:nvPicPr>
        <p:blipFill>
          <a:blip r:embed="rId14"/>
          <a:stretch>
            <a:fillRect/>
          </a:stretch>
        </p:blipFill>
        <p:spPr>
          <a:xfrm>
            <a:off x="9089490" y="4033669"/>
            <a:ext cx="597460" cy="426757"/>
          </a:xfrm>
          <a:prstGeom prst="rect">
            <a:avLst/>
          </a:prstGeom>
        </p:spPr>
      </p:pic>
      <p:pic>
        <p:nvPicPr>
          <p:cNvPr id="8" name="Picture 7">
            <a:extLst>
              <a:ext uri="{FF2B5EF4-FFF2-40B4-BE49-F238E27FC236}">
                <a16:creationId xmlns:a16="http://schemas.microsoft.com/office/drawing/2014/main" id="{940328D9-43F2-4D11-8D60-6D16408718F7}"/>
              </a:ext>
            </a:extLst>
          </p:cNvPr>
          <p:cNvPicPr>
            <a:picLocks noChangeAspect="1"/>
          </p:cNvPicPr>
          <p:nvPr/>
        </p:nvPicPr>
        <p:blipFill>
          <a:blip r:embed="rId15"/>
          <a:stretch>
            <a:fillRect/>
          </a:stretch>
        </p:blipFill>
        <p:spPr>
          <a:xfrm>
            <a:off x="4929867" y="3052903"/>
            <a:ext cx="473509" cy="496607"/>
          </a:xfrm>
          <a:prstGeom prst="rect">
            <a:avLst/>
          </a:prstGeom>
        </p:spPr>
      </p:pic>
      <p:sp>
        <p:nvSpPr>
          <p:cNvPr id="50" name="TextBox 49">
            <a:extLst>
              <a:ext uri="{FF2B5EF4-FFF2-40B4-BE49-F238E27FC236}">
                <a16:creationId xmlns:a16="http://schemas.microsoft.com/office/drawing/2014/main" id="{B59A5C0A-10E3-4855-9A8A-DE396D513932}"/>
              </a:ext>
            </a:extLst>
          </p:cNvPr>
          <p:cNvSpPr txBox="1"/>
          <p:nvPr/>
        </p:nvSpPr>
        <p:spPr>
          <a:xfrm>
            <a:off x="3469737" y="4599401"/>
            <a:ext cx="5558430" cy="261610"/>
          </a:xfrm>
          <a:prstGeom prst="rect">
            <a:avLst/>
          </a:prstGeom>
          <a:solidFill>
            <a:srgbClr val="FFFF00"/>
          </a:solidFill>
        </p:spPr>
        <p:txBody>
          <a:bodyPr wrap="square" rtlCol="0">
            <a:spAutoFit/>
          </a:bodyPr>
          <a:lstStyle/>
          <a:p>
            <a:r>
              <a:rPr lang="lv-LV" sz="1100" dirty="0"/>
              <a:t>                                                  Atrodoties teritorijā</a:t>
            </a:r>
            <a:endParaRPr lang="en-US" sz="1100" dirty="0"/>
          </a:p>
        </p:txBody>
      </p:sp>
      <p:pic>
        <p:nvPicPr>
          <p:cNvPr id="15" name="Picture 14">
            <a:extLst>
              <a:ext uri="{FF2B5EF4-FFF2-40B4-BE49-F238E27FC236}">
                <a16:creationId xmlns:a16="http://schemas.microsoft.com/office/drawing/2014/main" id="{6599AE28-5C50-4C1F-904C-5341A7029C48}"/>
              </a:ext>
            </a:extLst>
          </p:cNvPr>
          <p:cNvPicPr>
            <a:picLocks noChangeAspect="1"/>
          </p:cNvPicPr>
          <p:nvPr/>
        </p:nvPicPr>
        <p:blipFill>
          <a:blip r:embed="rId16"/>
          <a:stretch>
            <a:fillRect/>
          </a:stretch>
        </p:blipFill>
        <p:spPr>
          <a:xfrm>
            <a:off x="781607" y="1182410"/>
            <a:ext cx="1828975" cy="1307082"/>
          </a:xfrm>
          <a:prstGeom prst="rect">
            <a:avLst/>
          </a:prstGeom>
        </p:spPr>
      </p:pic>
    </p:spTree>
    <p:extLst>
      <p:ext uri="{BB962C8B-B14F-4D97-AF65-F5344CB8AC3E}">
        <p14:creationId xmlns:p14="http://schemas.microsoft.com/office/powerpoint/2010/main" val="27396057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7</a:t>
            </a:fld>
            <a:endParaRPr lang="en-US" sz="1000" b="1" dirty="0"/>
          </a:p>
        </p:txBody>
      </p:sp>
      <p:sp>
        <p:nvSpPr>
          <p:cNvPr id="23" name="Rectangle 22"/>
          <p:cNvSpPr/>
          <p:nvPr/>
        </p:nvSpPr>
        <p:spPr>
          <a:xfrm>
            <a:off x="3795426" y="1518925"/>
            <a:ext cx="631520" cy="276999"/>
          </a:xfrm>
          <a:prstGeom prst="rect">
            <a:avLst/>
          </a:prstGeom>
        </p:spPr>
        <p:txBody>
          <a:bodyPr wrap="none">
            <a:spAutoFit/>
          </a:bodyPr>
          <a:lstStyle/>
          <a:p>
            <a:pPr algn="ctr">
              <a:defRPr/>
            </a:pPr>
            <a:r>
              <a:rPr lang="lv-LV" sz="1200" b="1" cap="all" dirty="0">
                <a:solidFill>
                  <a:schemeClr val="tx2"/>
                </a:solidFill>
                <a:ea typeface="Times New Roman"/>
                <a:cs typeface="Times New Roman"/>
              </a:rPr>
              <a:t>APAVI</a:t>
            </a:r>
            <a:endParaRPr lang="en-US" sz="1200" b="1" cap="all" dirty="0">
              <a:solidFill>
                <a:schemeClr val="tx2"/>
              </a:solidFill>
              <a:ea typeface="Times New Roman"/>
              <a:cs typeface="Times New Roman"/>
            </a:endParaRPr>
          </a:p>
        </p:txBody>
      </p:sp>
      <p:sp>
        <p:nvSpPr>
          <p:cNvPr id="25" name="Rectangle 24"/>
          <p:cNvSpPr/>
          <p:nvPr/>
        </p:nvSpPr>
        <p:spPr>
          <a:xfrm>
            <a:off x="7028182" y="1401816"/>
            <a:ext cx="1412100"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ACU AIZSARDZĪBA</a:t>
            </a:r>
            <a:endParaRPr lang="en-US" sz="1200" b="1" cap="all" dirty="0">
              <a:solidFill>
                <a:schemeClr val="tx2"/>
              </a:solidFill>
              <a:ea typeface="Times New Roman"/>
              <a:cs typeface="Times New Roman"/>
            </a:endParaRPr>
          </a:p>
        </p:txBody>
      </p:sp>
      <p:sp>
        <p:nvSpPr>
          <p:cNvPr id="26" name="Rectangle 25"/>
          <p:cNvSpPr/>
          <p:nvPr/>
        </p:nvSpPr>
        <p:spPr>
          <a:xfrm>
            <a:off x="8281629" y="1419447"/>
            <a:ext cx="1439336"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DZIRDES AIZSARDZĪBA</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flipH="1">
            <a:off x="5932636" y="1968401"/>
            <a:ext cx="33086" cy="341253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H="1">
            <a:off x="7094207" y="2012816"/>
            <a:ext cx="13841" cy="335080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36593" y="1827589"/>
            <a:ext cx="2190809" cy="7448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Plānošana</a:t>
            </a:r>
            <a:r>
              <a:rPr lang="en-US" sz="1400" dirty="0"/>
              <a:t>, </a:t>
            </a:r>
            <a:r>
              <a:rPr lang="lv-LV" sz="1400" dirty="0"/>
              <a:t>uzmērīšana</a:t>
            </a:r>
            <a:r>
              <a:rPr lang="en-US" sz="1400" dirty="0"/>
              <a:t>, </a:t>
            </a:r>
            <a:r>
              <a:rPr lang="lv-LV" sz="1400" dirty="0"/>
              <a:t>pārvietošanās pa mežu</a:t>
            </a:r>
            <a:endParaRPr lang="en-US" sz="1400" dirty="0"/>
          </a:p>
        </p:txBody>
      </p:sp>
      <p:sp>
        <p:nvSpPr>
          <p:cNvPr id="40" name="Rounded Rectangle 39"/>
          <p:cNvSpPr/>
          <p:nvPr/>
        </p:nvSpPr>
        <p:spPr>
          <a:xfrm>
            <a:off x="1236594" y="2774278"/>
            <a:ext cx="993297" cy="18643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solidFill>
                  <a:schemeClr val="bg1"/>
                </a:solidFill>
              </a:rPr>
              <a:t>Darbs ar mašīnu</a:t>
            </a:r>
            <a:endParaRPr lang="en-US" sz="1400" dirty="0">
              <a:solidFill>
                <a:schemeClr val="bg1"/>
              </a:solidFill>
            </a:endParaRPr>
          </a:p>
        </p:txBody>
      </p:sp>
      <p:sp>
        <p:nvSpPr>
          <p:cNvPr id="42" name="Rectangle 41"/>
          <p:cNvSpPr/>
          <p:nvPr/>
        </p:nvSpPr>
        <p:spPr>
          <a:xfrm>
            <a:off x="5891645" y="1401816"/>
            <a:ext cx="1257747" cy="461665"/>
          </a:xfrm>
          <a:prstGeom prst="rect">
            <a:avLst/>
          </a:prstGeom>
        </p:spPr>
        <p:txBody>
          <a:bodyPr wrap="square">
            <a:spAutoFit/>
          </a:bodyPr>
          <a:lstStyle/>
          <a:p>
            <a:pPr algn="ctr"/>
            <a:r>
              <a:rPr lang="lv-LV" sz="1200" b="1" cap="all" dirty="0">
                <a:solidFill>
                  <a:schemeClr val="tx2"/>
                </a:solidFill>
                <a:ea typeface="Times New Roman"/>
                <a:cs typeface="Times New Roman"/>
              </a:rPr>
              <a:t>GALVAS AIZSARDZĪBA</a:t>
            </a:r>
            <a:endParaRPr lang="en-US" sz="1200" b="1" cap="all" dirty="0">
              <a:solidFill>
                <a:schemeClr val="tx2"/>
              </a:solidFill>
              <a:ea typeface="Times New Roman"/>
              <a:cs typeface="Times New Roman"/>
            </a:endParaRPr>
          </a:p>
        </p:txBody>
      </p:sp>
      <p:cxnSp>
        <p:nvCxnSpPr>
          <p:cNvPr id="52" name="Straight Connector 51"/>
          <p:cNvCxnSpPr>
            <a:cxnSpLocks/>
          </p:cNvCxnSpPr>
          <p:nvPr/>
        </p:nvCxnSpPr>
        <p:spPr>
          <a:xfrm>
            <a:off x="4657874" y="2012818"/>
            <a:ext cx="0" cy="338107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99518" y="1402334"/>
            <a:ext cx="1115070" cy="461665"/>
          </a:xfrm>
          <a:prstGeom prst="rect">
            <a:avLst/>
          </a:prstGeom>
        </p:spPr>
        <p:txBody>
          <a:bodyPr wrap="square">
            <a:spAutoFit/>
          </a:bodyPr>
          <a:lstStyle/>
          <a:p>
            <a:pPr algn="ctr"/>
            <a:r>
              <a:rPr lang="lv-LV" sz="1200" b="1" cap="all" dirty="0">
                <a:solidFill>
                  <a:schemeClr val="tx2"/>
                </a:solidFill>
                <a:ea typeface="Times New Roman"/>
                <a:cs typeface="Times New Roman"/>
              </a:rPr>
              <a:t>DARBA APĢĒRBS</a:t>
            </a:r>
            <a:endParaRPr lang="en-US" sz="1200" b="1" cap="all" dirty="0">
              <a:solidFill>
                <a:schemeClr val="tx2"/>
              </a:solidFill>
              <a:ea typeface="Times New Roman"/>
              <a:cs typeface="Times New Roman"/>
            </a:endParaRPr>
          </a:p>
        </p:txBody>
      </p:sp>
      <p:sp>
        <p:nvSpPr>
          <p:cNvPr id="9" name="TextBox 8"/>
          <p:cNvSpPr txBox="1"/>
          <p:nvPr/>
        </p:nvSpPr>
        <p:spPr>
          <a:xfrm>
            <a:off x="1236594" y="5564224"/>
            <a:ext cx="7199228" cy="693371"/>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lv-LV" sz="1200" dirty="0">
                <a:solidFill>
                  <a:schemeClr val="tx1"/>
                </a:solidFill>
              </a:rPr>
              <a:t>Riska novērtējums un veicamais darba uzdevums nosaka lietojamos IAL. </a:t>
            </a:r>
          </a:p>
          <a:p>
            <a:r>
              <a:rPr lang="lv-LV" sz="1200" dirty="0">
                <a:solidFill>
                  <a:schemeClr val="tx1"/>
                </a:solidFill>
              </a:rPr>
              <a:t>Jālieto atbilstošs darba apģērbs. Apģērbam ir jābūt labi saskatāmam.</a:t>
            </a:r>
          </a:p>
          <a:p>
            <a:r>
              <a:rPr lang="lv-LV" sz="1200" dirty="0">
                <a:solidFill>
                  <a:schemeClr val="tx1"/>
                </a:solidFill>
              </a:rPr>
              <a:t>Strādājot ārā, nepieciešama papildus aizsardzība pret laikapstākļiem (piem., sauli, lietu) </a:t>
            </a:r>
            <a:endParaRPr lang="en-US" sz="1200" dirty="0">
              <a:solidFill>
                <a:schemeClr val="tx1"/>
              </a:solidFill>
            </a:endParaRPr>
          </a:p>
        </p:txBody>
      </p:sp>
      <p:sp>
        <p:nvSpPr>
          <p:cNvPr id="38" name="Rounded Rectangle 39">
            <a:extLst>
              <a:ext uri="{FF2B5EF4-FFF2-40B4-BE49-F238E27FC236}">
                <a16:creationId xmlns:a16="http://schemas.microsoft.com/office/drawing/2014/main" id="{1F0EE815-8DEB-4226-901A-307F367A1047}"/>
              </a:ext>
            </a:extLst>
          </p:cNvPr>
          <p:cNvSpPr/>
          <p:nvPr/>
        </p:nvSpPr>
        <p:spPr>
          <a:xfrm>
            <a:off x="1236594" y="4844811"/>
            <a:ext cx="2027956" cy="536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Meža stādīšana</a:t>
            </a:r>
            <a:endParaRPr lang="en-US" sz="1400" dirty="0"/>
          </a:p>
        </p:txBody>
      </p:sp>
      <p:sp>
        <p:nvSpPr>
          <p:cNvPr id="24" name="Rectangle 23">
            <a:extLst>
              <a:ext uri="{FF2B5EF4-FFF2-40B4-BE49-F238E27FC236}">
                <a16:creationId xmlns:a16="http://schemas.microsoft.com/office/drawing/2014/main" id="{F2FD84A4-0B75-4945-8453-ADB0871435B6}"/>
              </a:ext>
            </a:extLst>
          </p:cNvPr>
          <p:cNvSpPr/>
          <p:nvPr/>
        </p:nvSpPr>
        <p:spPr>
          <a:xfrm>
            <a:off x="827019" y="470696"/>
            <a:ext cx="9583718"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v-LV" sz="2400" b="1" cap="all" dirty="0">
                <a:solidFill>
                  <a:schemeClr val="bg1"/>
                </a:solidFill>
                <a:ea typeface="Times New Roman"/>
                <a:cs typeface="Times New Roman"/>
              </a:rPr>
              <a:t>IAL prasības </a:t>
            </a:r>
            <a:r>
              <a:rPr lang="en-US" sz="2400" b="1" cap="all" dirty="0">
                <a:solidFill>
                  <a:schemeClr val="bg1"/>
                </a:solidFill>
                <a:ea typeface="Times New Roman"/>
                <a:cs typeface="Times New Roman"/>
              </a:rPr>
              <a:t> </a:t>
            </a:r>
            <a:r>
              <a:rPr lang="lv-LV" sz="2400" b="1" cap="all" dirty="0">
                <a:solidFill>
                  <a:schemeClr val="bg1"/>
                </a:solidFill>
                <a:ea typeface="Times New Roman"/>
                <a:cs typeface="Times New Roman"/>
              </a:rPr>
              <a:t>LAUKA DARBI</a:t>
            </a:r>
            <a:r>
              <a:rPr lang="en-US" sz="2400" b="1" cap="all" dirty="0">
                <a:solidFill>
                  <a:schemeClr val="bg1"/>
                </a:solidFill>
                <a:ea typeface="Times New Roman"/>
                <a:cs typeface="Times New Roman"/>
              </a:rPr>
              <a:t>, </a:t>
            </a:r>
            <a:r>
              <a:rPr lang="lv-LV" sz="2400" b="1" cap="all" dirty="0">
                <a:solidFill>
                  <a:schemeClr val="bg1"/>
                </a:solidFill>
                <a:ea typeface="Times New Roman"/>
                <a:cs typeface="Times New Roman"/>
              </a:rPr>
              <a:t>PLĀNOŠANA UN UZRAUDZĪBA</a:t>
            </a:r>
            <a:endParaRPr lang="en-US" sz="2400" b="1" cap="all" dirty="0">
              <a:solidFill>
                <a:schemeClr val="bg1"/>
              </a:solidFill>
              <a:ea typeface="Times New Roman"/>
              <a:cs typeface="Times New Roman"/>
            </a:endParaRPr>
          </a:p>
        </p:txBody>
      </p:sp>
      <p:pic>
        <p:nvPicPr>
          <p:cNvPr id="31" name="Picture 30">
            <a:extLst>
              <a:ext uri="{FF2B5EF4-FFF2-40B4-BE49-F238E27FC236}">
                <a16:creationId xmlns:a16="http://schemas.microsoft.com/office/drawing/2014/main" id="{2AD897D3-FBB5-493B-8A02-0E39C8694E71}"/>
              </a:ext>
            </a:extLst>
          </p:cNvPr>
          <p:cNvPicPr>
            <a:picLocks noChangeAspect="1"/>
          </p:cNvPicPr>
          <p:nvPr/>
        </p:nvPicPr>
        <p:blipFill>
          <a:blip r:embed="rId3" cstate="print"/>
          <a:stretch>
            <a:fillRect/>
          </a:stretch>
        </p:blipFill>
        <p:spPr>
          <a:xfrm>
            <a:off x="5126191" y="1907254"/>
            <a:ext cx="418029" cy="418029"/>
          </a:xfrm>
          <a:prstGeom prst="rect">
            <a:avLst/>
          </a:prstGeom>
        </p:spPr>
      </p:pic>
      <p:sp>
        <p:nvSpPr>
          <p:cNvPr id="34" name="TextBox 33">
            <a:extLst>
              <a:ext uri="{FF2B5EF4-FFF2-40B4-BE49-F238E27FC236}">
                <a16:creationId xmlns:a16="http://schemas.microsoft.com/office/drawing/2014/main" id="{04A1F9EC-26EE-417B-81EE-C3C381064311}"/>
              </a:ext>
            </a:extLst>
          </p:cNvPr>
          <p:cNvSpPr txBox="1"/>
          <p:nvPr/>
        </p:nvSpPr>
        <p:spPr>
          <a:xfrm>
            <a:off x="5996259" y="2229646"/>
            <a:ext cx="1221175" cy="400110"/>
          </a:xfrm>
          <a:prstGeom prst="rect">
            <a:avLst/>
          </a:prstGeom>
          <a:noFill/>
        </p:spPr>
        <p:txBody>
          <a:bodyPr wrap="square" rtlCol="0">
            <a:spAutoFit/>
          </a:bodyPr>
          <a:lstStyle/>
          <a:p>
            <a:r>
              <a:rPr lang="lv-LV" sz="1000" dirty="0"/>
              <a:t>Ja tuvumā notiek meža darbi</a:t>
            </a:r>
            <a:r>
              <a:rPr lang="en-US" sz="1000" dirty="0"/>
              <a:t> </a:t>
            </a:r>
          </a:p>
        </p:txBody>
      </p:sp>
      <p:pic>
        <p:nvPicPr>
          <p:cNvPr id="35" name="Picture 34" descr="Skyddsglasogon.jpg">
            <a:extLst>
              <a:ext uri="{FF2B5EF4-FFF2-40B4-BE49-F238E27FC236}">
                <a16:creationId xmlns:a16="http://schemas.microsoft.com/office/drawing/2014/main" id="{C7B35F61-21B0-44E6-9386-447B9996C270}"/>
              </a:ext>
            </a:extLst>
          </p:cNvPr>
          <p:cNvPicPr>
            <a:picLocks noChangeAspect="1"/>
          </p:cNvPicPr>
          <p:nvPr/>
        </p:nvPicPr>
        <p:blipFill>
          <a:blip r:embed="rId4" cstate="print"/>
          <a:stretch>
            <a:fillRect/>
          </a:stretch>
        </p:blipFill>
        <p:spPr>
          <a:xfrm>
            <a:off x="7560087" y="1918622"/>
            <a:ext cx="423779" cy="423779"/>
          </a:xfrm>
          <a:prstGeom prst="rect">
            <a:avLst/>
          </a:prstGeom>
        </p:spPr>
      </p:pic>
      <p:pic>
        <p:nvPicPr>
          <p:cNvPr id="30" name="Picture 29" descr="Skyddsskor.jpg">
            <a:extLst>
              <a:ext uri="{FF2B5EF4-FFF2-40B4-BE49-F238E27FC236}">
                <a16:creationId xmlns:a16="http://schemas.microsoft.com/office/drawing/2014/main" id="{0DA256E8-8C4C-4118-9B51-00AC33DD718B}"/>
              </a:ext>
            </a:extLst>
          </p:cNvPr>
          <p:cNvPicPr>
            <a:picLocks noChangeAspect="1"/>
          </p:cNvPicPr>
          <p:nvPr/>
        </p:nvPicPr>
        <p:blipFill>
          <a:blip r:embed="rId5" cstate="print"/>
          <a:stretch>
            <a:fillRect/>
          </a:stretch>
        </p:blipFill>
        <p:spPr>
          <a:xfrm>
            <a:off x="3860845" y="1860471"/>
            <a:ext cx="510798" cy="510798"/>
          </a:xfrm>
          <a:prstGeom prst="rect">
            <a:avLst/>
          </a:prstGeom>
        </p:spPr>
      </p:pic>
      <p:sp>
        <p:nvSpPr>
          <p:cNvPr id="46" name="Rounded Rectangle 36">
            <a:extLst>
              <a:ext uri="{FF2B5EF4-FFF2-40B4-BE49-F238E27FC236}">
                <a16:creationId xmlns:a16="http://schemas.microsoft.com/office/drawing/2014/main" id="{81861EB6-22DF-4B4D-941B-EC78A7019456}"/>
              </a:ext>
            </a:extLst>
          </p:cNvPr>
          <p:cNvSpPr/>
          <p:nvPr/>
        </p:nvSpPr>
        <p:spPr>
          <a:xfrm>
            <a:off x="2343381" y="2760103"/>
            <a:ext cx="114571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Atrodoties kabīnē</a:t>
            </a:r>
            <a:endParaRPr lang="en-US" sz="1400" dirty="0"/>
          </a:p>
        </p:txBody>
      </p:sp>
      <p:sp>
        <p:nvSpPr>
          <p:cNvPr id="47" name="Rounded Rectangle 36">
            <a:extLst>
              <a:ext uri="{FF2B5EF4-FFF2-40B4-BE49-F238E27FC236}">
                <a16:creationId xmlns:a16="http://schemas.microsoft.com/office/drawing/2014/main" id="{34E1400D-3D1F-4816-ADA5-BDA3A7444A99}"/>
              </a:ext>
            </a:extLst>
          </p:cNvPr>
          <p:cNvSpPr/>
          <p:nvPr/>
        </p:nvSpPr>
        <p:spPr>
          <a:xfrm>
            <a:off x="2347647" y="3467504"/>
            <a:ext cx="114571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Ārpus kabīnes</a:t>
            </a:r>
            <a:endParaRPr lang="en-US" sz="1400" dirty="0"/>
          </a:p>
        </p:txBody>
      </p:sp>
      <p:cxnSp>
        <p:nvCxnSpPr>
          <p:cNvPr id="48" name="Straight Connector 47">
            <a:extLst>
              <a:ext uri="{FF2B5EF4-FFF2-40B4-BE49-F238E27FC236}">
                <a16:creationId xmlns:a16="http://schemas.microsoft.com/office/drawing/2014/main" id="{6272FC30-F8A0-450A-916A-813ADEAD1A74}"/>
              </a:ext>
            </a:extLst>
          </p:cNvPr>
          <p:cNvCxnSpPr>
            <a:cxnSpLocks/>
          </p:cNvCxnSpPr>
          <p:nvPr/>
        </p:nvCxnSpPr>
        <p:spPr>
          <a:xfrm>
            <a:off x="733647" y="2714376"/>
            <a:ext cx="9100383"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590352-4CFC-46A1-B4D7-665D383190E4}"/>
              </a:ext>
            </a:extLst>
          </p:cNvPr>
          <p:cNvCxnSpPr>
            <a:cxnSpLocks/>
          </p:cNvCxnSpPr>
          <p:nvPr/>
        </p:nvCxnSpPr>
        <p:spPr>
          <a:xfrm>
            <a:off x="733646" y="4757804"/>
            <a:ext cx="9100383"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A5CFBBF-738E-423E-9DA6-291772C6C50C}"/>
              </a:ext>
            </a:extLst>
          </p:cNvPr>
          <p:cNvCxnSpPr>
            <a:cxnSpLocks/>
          </p:cNvCxnSpPr>
          <p:nvPr/>
        </p:nvCxnSpPr>
        <p:spPr>
          <a:xfrm>
            <a:off x="2330506" y="3409742"/>
            <a:ext cx="7524718"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4" name="Picture 53" descr="Skyddsklader.jpg">
            <a:extLst>
              <a:ext uri="{FF2B5EF4-FFF2-40B4-BE49-F238E27FC236}">
                <a16:creationId xmlns:a16="http://schemas.microsoft.com/office/drawing/2014/main" id="{62870B49-3A6F-4369-85CC-BFE58E8B6EE7}"/>
              </a:ext>
            </a:extLst>
          </p:cNvPr>
          <p:cNvPicPr>
            <a:picLocks noChangeAspect="1"/>
          </p:cNvPicPr>
          <p:nvPr/>
        </p:nvPicPr>
        <p:blipFill>
          <a:blip r:embed="rId6" cstate="print"/>
          <a:stretch>
            <a:fillRect/>
          </a:stretch>
        </p:blipFill>
        <p:spPr>
          <a:xfrm>
            <a:off x="5015345" y="3483182"/>
            <a:ext cx="549128" cy="549128"/>
          </a:xfrm>
          <a:prstGeom prst="rect">
            <a:avLst/>
          </a:prstGeom>
        </p:spPr>
      </p:pic>
      <p:pic>
        <p:nvPicPr>
          <p:cNvPr id="59" name="Picture 58" descr="Skyddsglasogon.jpg">
            <a:extLst>
              <a:ext uri="{FF2B5EF4-FFF2-40B4-BE49-F238E27FC236}">
                <a16:creationId xmlns:a16="http://schemas.microsoft.com/office/drawing/2014/main" id="{D499D2B1-0221-4F38-A2F8-1253ABEE0809}"/>
              </a:ext>
            </a:extLst>
          </p:cNvPr>
          <p:cNvPicPr>
            <a:picLocks noChangeAspect="1"/>
          </p:cNvPicPr>
          <p:nvPr/>
        </p:nvPicPr>
        <p:blipFill>
          <a:blip r:embed="rId4" cstate="print"/>
          <a:stretch>
            <a:fillRect/>
          </a:stretch>
        </p:blipFill>
        <p:spPr>
          <a:xfrm>
            <a:off x="7462404" y="3542620"/>
            <a:ext cx="503208" cy="503208"/>
          </a:xfrm>
          <a:prstGeom prst="rect">
            <a:avLst/>
          </a:prstGeom>
        </p:spPr>
      </p:pic>
      <p:cxnSp>
        <p:nvCxnSpPr>
          <p:cNvPr id="63" name="Straight Connector 62">
            <a:extLst>
              <a:ext uri="{FF2B5EF4-FFF2-40B4-BE49-F238E27FC236}">
                <a16:creationId xmlns:a16="http://schemas.microsoft.com/office/drawing/2014/main" id="{2404C623-BD63-4C48-8650-CD258C8E3D33}"/>
              </a:ext>
            </a:extLst>
          </p:cNvPr>
          <p:cNvCxnSpPr>
            <a:cxnSpLocks/>
          </p:cNvCxnSpPr>
          <p:nvPr/>
        </p:nvCxnSpPr>
        <p:spPr>
          <a:xfrm flipH="1">
            <a:off x="8338519" y="2019519"/>
            <a:ext cx="5518" cy="334409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4" name="Picture 63" descr="Skyddsskor.jpg">
            <a:extLst>
              <a:ext uri="{FF2B5EF4-FFF2-40B4-BE49-F238E27FC236}">
                <a16:creationId xmlns:a16="http://schemas.microsoft.com/office/drawing/2014/main" id="{D04F7AB0-3873-441B-8D77-80DC806AAF74}"/>
              </a:ext>
            </a:extLst>
          </p:cNvPr>
          <p:cNvPicPr>
            <a:picLocks noChangeAspect="1"/>
          </p:cNvPicPr>
          <p:nvPr/>
        </p:nvPicPr>
        <p:blipFill>
          <a:blip r:embed="rId5" cstate="print"/>
          <a:stretch>
            <a:fillRect/>
          </a:stretch>
        </p:blipFill>
        <p:spPr>
          <a:xfrm>
            <a:off x="3856225" y="4885029"/>
            <a:ext cx="488912" cy="488912"/>
          </a:xfrm>
          <a:prstGeom prst="rect">
            <a:avLst/>
          </a:prstGeom>
        </p:spPr>
      </p:pic>
      <p:pic>
        <p:nvPicPr>
          <p:cNvPr id="65" name="Picture 64" descr="Skyddsklader.jpg">
            <a:extLst>
              <a:ext uri="{FF2B5EF4-FFF2-40B4-BE49-F238E27FC236}">
                <a16:creationId xmlns:a16="http://schemas.microsoft.com/office/drawing/2014/main" id="{D7FA412A-C502-4399-AEB6-C4C57520132D}"/>
              </a:ext>
            </a:extLst>
          </p:cNvPr>
          <p:cNvPicPr>
            <a:picLocks noChangeAspect="1"/>
          </p:cNvPicPr>
          <p:nvPr/>
        </p:nvPicPr>
        <p:blipFill>
          <a:blip r:embed="rId6" cstate="print"/>
          <a:stretch>
            <a:fillRect/>
          </a:stretch>
        </p:blipFill>
        <p:spPr>
          <a:xfrm>
            <a:off x="4745497" y="4835917"/>
            <a:ext cx="526120" cy="526120"/>
          </a:xfrm>
          <a:prstGeom prst="rect">
            <a:avLst/>
          </a:prstGeom>
        </p:spPr>
      </p:pic>
      <p:pic>
        <p:nvPicPr>
          <p:cNvPr id="3074" name="Picture 2" descr="Kuvahaun tulos: planting in forest">
            <a:extLst>
              <a:ext uri="{FF2B5EF4-FFF2-40B4-BE49-F238E27FC236}">
                <a16:creationId xmlns:a16="http://schemas.microsoft.com/office/drawing/2014/main" id="{DDEB232B-4075-414E-8A97-D61910380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0" y="3087488"/>
            <a:ext cx="1152347" cy="76823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96F1E958-6796-4B36-92B7-4A8197E02F8A}"/>
              </a:ext>
            </a:extLst>
          </p:cNvPr>
          <p:cNvSpPr txBox="1"/>
          <p:nvPr/>
        </p:nvSpPr>
        <p:spPr>
          <a:xfrm>
            <a:off x="3596122" y="2769945"/>
            <a:ext cx="5558011" cy="577081"/>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lv-LV" sz="1050" dirty="0"/>
              <a:t>Jāizmanto drošības josta</a:t>
            </a:r>
            <a:endParaRPr lang="en-US" sz="1050" dirty="0"/>
          </a:p>
          <a:p>
            <a:pPr marL="285750" indent="-285750">
              <a:buFont typeface="Arial" panose="020B0604020202020204" pitchFamily="34" charset="0"/>
              <a:buChar char="•"/>
            </a:pPr>
            <a:r>
              <a:rPr lang="en-US" sz="1050" dirty="0"/>
              <a:t>Divas personas </a:t>
            </a:r>
            <a:r>
              <a:rPr lang="en-US" sz="1050" dirty="0" err="1"/>
              <a:t>kabīnē</a:t>
            </a:r>
            <a:r>
              <a:rPr lang="en-US" sz="1050" dirty="0"/>
              <a:t> var </a:t>
            </a:r>
            <a:r>
              <a:rPr lang="en-US" sz="1050" dirty="0" err="1"/>
              <a:t>atrasties</a:t>
            </a:r>
            <a:r>
              <a:rPr lang="en-US" sz="1050" dirty="0"/>
              <a:t> </a:t>
            </a:r>
            <a:r>
              <a:rPr lang="en-US" sz="1050" dirty="0" err="1"/>
              <a:t>tikai</a:t>
            </a:r>
            <a:r>
              <a:rPr lang="en-US" sz="1050" dirty="0"/>
              <a:t> </a:t>
            </a:r>
            <a:r>
              <a:rPr lang="en-US" sz="1050" dirty="0" err="1"/>
              <a:t>apmācību</a:t>
            </a:r>
            <a:r>
              <a:rPr lang="en-US" sz="1050" dirty="0"/>
              <a:t> </a:t>
            </a:r>
            <a:r>
              <a:rPr lang="en-US" sz="1050" dirty="0" err="1"/>
              <a:t>laikā</a:t>
            </a:r>
            <a:r>
              <a:rPr lang="en-US" sz="1050" dirty="0"/>
              <a:t> </a:t>
            </a:r>
            <a:r>
              <a:rPr lang="en-US" sz="1050" dirty="0" err="1"/>
              <a:t>vai</a:t>
            </a:r>
            <a:r>
              <a:rPr lang="en-US" sz="1050" dirty="0"/>
              <a:t> </a:t>
            </a:r>
            <a:r>
              <a:rPr lang="en-US" sz="1050" dirty="0" err="1"/>
              <a:t>tehnikas</a:t>
            </a:r>
            <a:r>
              <a:rPr lang="en-US" sz="1050" dirty="0"/>
              <a:t> </a:t>
            </a:r>
            <a:r>
              <a:rPr lang="en-US" sz="1050" dirty="0" err="1"/>
              <a:t>apkopēs</a:t>
            </a:r>
            <a:r>
              <a:rPr lang="en-US" sz="1050" dirty="0"/>
              <a:t>.</a:t>
            </a:r>
          </a:p>
          <a:p>
            <a:pPr marL="285750" indent="-285750">
              <a:buFont typeface="Arial" panose="020B0604020202020204" pitchFamily="34" charset="0"/>
              <a:buChar char="•"/>
            </a:pPr>
            <a:r>
              <a:rPr lang="en-US" sz="1050" dirty="0" err="1"/>
              <a:t>Kabīnes</a:t>
            </a:r>
            <a:r>
              <a:rPr lang="en-US" sz="1050" dirty="0"/>
              <a:t> </a:t>
            </a:r>
            <a:r>
              <a:rPr lang="en-US" sz="1050" dirty="0" err="1"/>
              <a:t>konstrukcija</a:t>
            </a:r>
            <a:r>
              <a:rPr lang="lv-LV" sz="1050" dirty="0"/>
              <a:t> un vējstikli </a:t>
            </a:r>
            <a:r>
              <a:rPr lang="en-US" sz="1050" dirty="0"/>
              <a:t>bez </a:t>
            </a:r>
            <a:r>
              <a:rPr lang="en-US" sz="1050" dirty="0" err="1"/>
              <a:t>bojājumiem</a:t>
            </a:r>
            <a:endParaRPr lang="en-US" sz="1050" dirty="0"/>
          </a:p>
        </p:txBody>
      </p:sp>
      <p:pic>
        <p:nvPicPr>
          <p:cNvPr id="80" name="Picture 79">
            <a:extLst>
              <a:ext uri="{FF2B5EF4-FFF2-40B4-BE49-F238E27FC236}">
                <a16:creationId xmlns:a16="http://schemas.microsoft.com/office/drawing/2014/main" id="{41B7C25C-CF9D-43CE-8DF0-9204991736A9}"/>
              </a:ext>
            </a:extLst>
          </p:cNvPr>
          <p:cNvPicPr>
            <a:picLocks noChangeAspect="1"/>
          </p:cNvPicPr>
          <p:nvPr/>
        </p:nvPicPr>
        <p:blipFill>
          <a:blip r:embed="rId8"/>
          <a:stretch>
            <a:fillRect/>
          </a:stretch>
        </p:blipFill>
        <p:spPr>
          <a:xfrm>
            <a:off x="3810531" y="3483519"/>
            <a:ext cx="589426" cy="574183"/>
          </a:xfrm>
          <a:prstGeom prst="rect">
            <a:avLst/>
          </a:prstGeom>
        </p:spPr>
      </p:pic>
      <p:pic>
        <p:nvPicPr>
          <p:cNvPr id="81" name="Picture 80">
            <a:extLst>
              <a:ext uri="{FF2B5EF4-FFF2-40B4-BE49-F238E27FC236}">
                <a16:creationId xmlns:a16="http://schemas.microsoft.com/office/drawing/2014/main" id="{7DFBF288-1FEE-4C71-B37C-9301ADD352B6}"/>
              </a:ext>
            </a:extLst>
          </p:cNvPr>
          <p:cNvPicPr>
            <a:picLocks noChangeAspect="1"/>
          </p:cNvPicPr>
          <p:nvPr/>
        </p:nvPicPr>
        <p:blipFill>
          <a:blip r:embed="rId9"/>
          <a:stretch>
            <a:fillRect/>
          </a:stretch>
        </p:blipFill>
        <p:spPr>
          <a:xfrm>
            <a:off x="6185016" y="3482224"/>
            <a:ext cx="630962" cy="582426"/>
          </a:xfrm>
          <a:prstGeom prst="rect">
            <a:avLst/>
          </a:prstGeom>
        </p:spPr>
      </p:pic>
      <p:pic>
        <p:nvPicPr>
          <p:cNvPr id="82" name="Picture 81">
            <a:extLst>
              <a:ext uri="{FF2B5EF4-FFF2-40B4-BE49-F238E27FC236}">
                <a16:creationId xmlns:a16="http://schemas.microsoft.com/office/drawing/2014/main" id="{2B224629-A4B8-45D0-953E-7B6C517B40D1}"/>
              </a:ext>
            </a:extLst>
          </p:cNvPr>
          <p:cNvPicPr>
            <a:picLocks noChangeAspect="1"/>
          </p:cNvPicPr>
          <p:nvPr/>
        </p:nvPicPr>
        <p:blipFill>
          <a:blip r:embed="rId9"/>
          <a:stretch>
            <a:fillRect/>
          </a:stretch>
        </p:blipFill>
        <p:spPr>
          <a:xfrm>
            <a:off x="6315898" y="1845991"/>
            <a:ext cx="468280" cy="432258"/>
          </a:xfrm>
          <a:prstGeom prst="rect">
            <a:avLst/>
          </a:prstGeom>
        </p:spPr>
      </p:pic>
      <p:pic>
        <p:nvPicPr>
          <p:cNvPr id="3" name="Picture 2">
            <a:extLst>
              <a:ext uri="{FF2B5EF4-FFF2-40B4-BE49-F238E27FC236}">
                <a16:creationId xmlns:a16="http://schemas.microsoft.com/office/drawing/2014/main" id="{440EBC48-E078-423C-B873-333B8FD909F8}"/>
              </a:ext>
            </a:extLst>
          </p:cNvPr>
          <p:cNvPicPr>
            <a:picLocks noChangeAspect="1"/>
          </p:cNvPicPr>
          <p:nvPr/>
        </p:nvPicPr>
        <p:blipFill>
          <a:blip r:embed="rId10"/>
          <a:stretch>
            <a:fillRect/>
          </a:stretch>
        </p:blipFill>
        <p:spPr>
          <a:xfrm>
            <a:off x="8740821" y="1873357"/>
            <a:ext cx="520952" cy="543601"/>
          </a:xfrm>
          <a:prstGeom prst="rect">
            <a:avLst/>
          </a:prstGeom>
        </p:spPr>
      </p:pic>
      <p:pic>
        <p:nvPicPr>
          <p:cNvPr id="53" name="Picture 52" descr="Skyddsglasogon.jpg">
            <a:extLst>
              <a:ext uri="{FF2B5EF4-FFF2-40B4-BE49-F238E27FC236}">
                <a16:creationId xmlns:a16="http://schemas.microsoft.com/office/drawing/2014/main" id="{EBA7F865-C651-4918-BEC5-C0E073903BF4}"/>
              </a:ext>
            </a:extLst>
          </p:cNvPr>
          <p:cNvPicPr>
            <a:picLocks noChangeAspect="1"/>
          </p:cNvPicPr>
          <p:nvPr/>
        </p:nvPicPr>
        <p:blipFill>
          <a:blip r:embed="rId4" cstate="print"/>
          <a:stretch>
            <a:fillRect/>
          </a:stretch>
        </p:blipFill>
        <p:spPr>
          <a:xfrm>
            <a:off x="7449669" y="4890681"/>
            <a:ext cx="503208" cy="503208"/>
          </a:xfrm>
          <a:prstGeom prst="rect">
            <a:avLst/>
          </a:prstGeom>
        </p:spPr>
      </p:pic>
      <p:sp>
        <p:nvSpPr>
          <p:cNvPr id="56" name="Rounded Rectangle 36">
            <a:extLst>
              <a:ext uri="{FF2B5EF4-FFF2-40B4-BE49-F238E27FC236}">
                <a16:creationId xmlns:a16="http://schemas.microsoft.com/office/drawing/2014/main" id="{8D76A529-E7C7-4806-856A-4AF52FCBB7A4}"/>
              </a:ext>
            </a:extLst>
          </p:cNvPr>
          <p:cNvSpPr/>
          <p:nvPr/>
        </p:nvSpPr>
        <p:spPr>
          <a:xfrm>
            <a:off x="2330506" y="4178372"/>
            <a:ext cx="1158586" cy="4785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200" dirty="0">
                <a:solidFill>
                  <a:prstClr val="white"/>
                </a:solidFill>
                <a:latin typeface="Arial"/>
              </a:rPr>
              <a:t>Apkopes</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pic>
        <p:nvPicPr>
          <p:cNvPr id="66" name="Graphic 65" descr="Tools">
            <a:extLst>
              <a:ext uri="{FF2B5EF4-FFF2-40B4-BE49-F238E27FC236}">
                <a16:creationId xmlns:a16="http://schemas.microsoft.com/office/drawing/2014/main" id="{3ED89C81-78E1-4D20-8B13-77339CA44C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4905" y="4178238"/>
            <a:ext cx="460399" cy="460399"/>
          </a:xfrm>
          <a:prstGeom prst="rect">
            <a:avLst/>
          </a:prstGeom>
        </p:spPr>
      </p:pic>
      <p:pic>
        <p:nvPicPr>
          <p:cNvPr id="67" name="Picture 66">
            <a:extLst>
              <a:ext uri="{FF2B5EF4-FFF2-40B4-BE49-F238E27FC236}">
                <a16:creationId xmlns:a16="http://schemas.microsoft.com/office/drawing/2014/main" id="{11C7DF99-08B9-4421-A11F-86E77A922BCF}"/>
              </a:ext>
            </a:extLst>
          </p:cNvPr>
          <p:cNvPicPr>
            <a:picLocks noChangeAspect="1"/>
          </p:cNvPicPr>
          <p:nvPr/>
        </p:nvPicPr>
        <p:blipFill>
          <a:blip r:embed="rId8"/>
          <a:stretch>
            <a:fillRect/>
          </a:stretch>
        </p:blipFill>
        <p:spPr>
          <a:xfrm>
            <a:off x="3840750" y="4157948"/>
            <a:ext cx="540096" cy="526128"/>
          </a:xfrm>
          <a:prstGeom prst="rect">
            <a:avLst/>
          </a:prstGeom>
        </p:spPr>
      </p:pic>
      <p:pic>
        <p:nvPicPr>
          <p:cNvPr id="68" name="Picture 67" descr="Skyddsklader.jpg">
            <a:extLst>
              <a:ext uri="{FF2B5EF4-FFF2-40B4-BE49-F238E27FC236}">
                <a16:creationId xmlns:a16="http://schemas.microsoft.com/office/drawing/2014/main" id="{917B6B05-F6D5-4C82-A638-498510855273}"/>
              </a:ext>
            </a:extLst>
          </p:cNvPr>
          <p:cNvPicPr>
            <a:picLocks noChangeAspect="1"/>
          </p:cNvPicPr>
          <p:nvPr/>
        </p:nvPicPr>
        <p:blipFill>
          <a:blip r:embed="rId6" cstate="print"/>
          <a:stretch>
            <a:fillRect/>
          </a:stretch>
        </p:blipFill>
        <p:spPr>
          <a:xfrm>
            <a:off x="4793716" y="4232344"/>
            <a:ext cx="418029" cy="418029"/>
          </a:xfrm>
          <a:prstGeom prst="rect">
            <a:avLst/>
          </a:prstGeom>
        </p:spPr>
      </p:pic>
      <p:pic>
        <p:nvPicPr>
          <p:cNvPr id="69" name="Picture 2" descr="Brady PET Mandatory Protective Gloves Sign With Pictogram Only Text">
            <a:extLst>
              <a:ext uri="{FF2B5EF4-FFF2-40B4-BE49-F238E27FC236}">
                <a16:creationId xmlns:a16="http://schemas.microsoft.com/office/drawing/2014/main" id="{26379EE2-0236-457F-B8F1-5A6FCE2BFF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4437" y="4209021"/>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16058ABB-79B3-4E42-A8BA-BEE848622A62}"/>
              </a:ext>
            </a:extLst>
          </p:cNvPr>
          <p:cNvPicPr>
            <a:picLocks noChangeAspect="1"/>
          </p:cNvPicPr>
          <p:nvPr/>
        </p:nvPicPr>
        <p:blipFill>
          <a:blip r:embed="rId9"/>
          <a:stretch>
            <a:fillRect/>
          </a:stretch>
        </p:blipFill>
        <p:spPr>
          <a:xfrm>
            <a:off x="6215140" y="4164539"/>
            <a:ext cx="566708" cy="523115"/>
          </a:xfrm>
          <a:prstGeom prst="rect">
            <a:avLst/>
          </a:prstGeom>
        </p:spPr>
      </p:pic>
      <p:pic>
        <p:nvPicPr>
          <p:cNvPr id="74" name="Picture 73">
            <a:extLst>
              <a:ext uri="{FF2B5EF4-FFF2-40B4-BE49-F238E27FC236}">
                <a16:creationId xmlns:a16="http://schemas.microsoft.com/office/drawing/2014/main" id="{54238BD7-274F-4396-B623-27087D17491B}"/>
              </a:ext>
            </a:extLst>
          </p:cNvPr>
          <p:cNvPicPr>
            <a:picLocks noChangeAspect="1"/>
          </p:cNvPicPr>
          <p:nvPr/>
        </p:nvPicPr>
        <p:blipFill>
          <a:blip r:embed="rId14"/>
          <a:stretch>
            <a:fillRect/>
          </a:stretch>
        </p:blipFill>
        <p:spPr>
          <a:xfrm>
            <a:off x="8622479" y="4075489"/>
            <a:ext cx="641395" cy="607035"/>
          </a:xfrm>
          <a:prstGeom prst="rect">
            <a:avLst/>
          </a:prstGeom>
        </p:spPr>
      </p:pic>
      <p:sp>
        <p:nvSpPr>
          <p:cNvPr id="83" name="TextBox 82">
            <a:extLst>
              <a:ext uri="{FF2B5EF4-FFF2-40B4-BE49-F238E27FC236}">
                <a16:creationId xmlns:a16="http://schemas.microsoft.com/office/drawing/2014/main" id="{41B55A04-C1DD-4062-A9AA-09B8DB31A385}"/>
              </a:ext>
            </a:extLst>
          </p:cNvPr>
          <p:cNvSpPr txBox="1"/>
          <p:nvPr/>
        </p:nvSpPr>
        <p:spPr>
          <a:xfrm>
            <a:off x="9571521" y="4109031"/>
            <a:ext cx="2571749" cy="738664"/>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050" b="0" i="0" u="none" strike="noStrike" kern="1200" cap="none" spc="0" normalizeH="0" baseline="0" noProof="0" dirty="0">
                <a:ln>
                  <a:noFill/>
                </a:ln>
                <a:solidFill>
                  <a:prstClr val="black"/>
                </a:solidFill>
                <a:effectLst/>
                <a:uLnTx/>
                <a:uFillTx/>
                <a:latin typeface="Arial"/>
                <a:ea typeface="+mn-ea"/>
                <a:cs typeface="+mn-cs"/>
              </a:rPr>
              <a:t>Darba apģērbam jāatbilst veicamajiem darbiem </a:t>
            </a:r>
            <a:r>
              <a:rPr kumimoji="0" lang="en-US" sz="1050" b="0" i="0" u="none" strike="noStrike" kern="1200" cap="none" spc="0" normalizeH="0" baseline="0" noProof="0" dirty="0">
                <a:ln>
                  <a:noFill/>
                </a:ln>
                <a:solidFill>
                  <a:prstClr val="black"/>
                </a:solidFill>
                <a:effectLst/>
                <a:uLnTx/>
                <a:uFillTx/>
                <a:latin typeface="Arial"/>
                <a:ea typeface="+mn-ea"/>
                <a:cs typeface="+mn-cs"/>
              </a:rPr>
              <a:t>(</a:t>
            </a:r>
            <a:r>
              <a:rPr kumimoji="0" lang="lv-LV" sz="1050" b="0" i="0" u="none" strike="noStrike" kern="1200" cap="none" spc="0" normalizeH="0" baseline="0" noProof="0" dirty="0">
                <a:ln>
                  <a:noFill/>
                </a:ln>
                <a:solidFill>
                  <a:prstClr val="black"/>
                </a:solidFill>
                <a:effectLst/>
                <a:uLnTx/>
                <a:uFillTx/>
                <a:latin typeface="Arial"/>
                <a:ea typeface="+mn-ea"/>
                <a:cs typeface="+mn-cs"/>
              </a:rPr>
              <a:t>piem., ķīmisku vielu lietošana utt</a:t>
            </a:r>
            <a:r>
              <a:rPr kumimoji="0" lang="en-US" sz="105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1050" dirty="0">
                <a:solidFill>
                  <a:prstClr val="black"/>
                </a:solidFill>
                <a:latin typeface="Arial"/>
              </a:rPr>
              <a:t>Apavu klase vismaz </a:t>
            </a:r>
            <a:r>
              <a:rPr lang="en-US" sz="1050" dirty="0">
                <a:solidFill>
                  <a:prstClr val="black"/>
                </a:solidFill>
                <a:latin typeface="Arial"/>
              </a:rPr>
              <a:t>S3</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84" name="Picture 83" descr="Skyddsglasogon.jpg">
            <a:extLst>
              <a:ext uri="{FF2B5EF4-FFF2-40B4-BE49-F238E27FC236}">
                <a16:creationId xmlns:a16="http://schemas.microsoft.com/office/drawing/2014/main" id="{CCCCF5A4-DE9B-4FCD-8B6D-5D2837837B18}"/>
              </a:ext>
            </a:extLst>
          </p:cNvPr>
          <p:cNvPicPr>
            <a:picLocks noChangeAspect="1"/>
          </p:cNvPicPr>
          <p:nvPr/>
        </p:nvPicPr>
        <p:blipFill>
          <a:blip r:embed="rId4" cstate="print"/>
          <a:stretch>
            <a:fillRect/>
          </a:stretch>
        </p:blipFill>
        <p:spPr>
          <a:xfrm>
            <a:off x="7486893" y="4190857"/>
            <a:ext cx="466082" cy="466082"/>
          </a:xfrm>
          <a:prstGeom prst="rect">
            <a:avLst/>
          </a:prstGeom>
        </p:spPr>
      </p:pic>
      <p:pic>
        <p:nvPicPr>
          <p:cNvPr id="85" name="Picture 2" descr="Safety sign General warning | 300 * 264 mm">
            <a:extLst>
              <a:ext uri="{FF2B5EF4-FFF2-40B4-BE49-F238E27FC236}">
                <a16:creationId xmlns:a16="http://schemas.microsoft.com/office/drawing/2014/main" id="{089F9E3B-816D-4AFE-85C2-4A1CC07E92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8213" y="5629920"/>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65F80A75-7AFF-4327-8F9D-F7287F31337D}"/>
              </a:ext>
            </a:extLst>
          </p:cNvPr>
          <p:cNvPicPr>
            <a:picLocks noChangeAspect="1"/>
          </p:cNvPicPr>
          <p:nvPr/>
        </p:nvPicPr>
        <p:blipFill>
          <a:blip r:embed="rId14"/>
          <a:stretch>
            <a:fillRect/>
          </a:stretch>
        </p:blipFill>
        <p:spPr>
          <a:xfrm>
            <a:off x="8622479" y="3445573"/>
            <a:ext cx="641395" cy="607035"/>
          </a:xfrm>
          <a:prstGeom prst="rect">
            <a:avLst/>
          </a:prstGeom>
        </p:spPr>
      </p:pic>
      <p:pic>
        <p:nvPicPr>
          <p:cNvPr id="87" name="Picture 86">
            <a:extLst>
              <a:ext uri="{FF2B5EF4-FFF2-40B4-BE49-F238E27FC236}">
                <a16:creationId xmlns:a16="http://schemas.microsoft.com/office/drawing/2014/main" id="{8D7FCED5-433E-413B-8C2F-E6ACF26FCB34}"/>
              </a:ext>
            </a:extLst>
          </p:cNvPr>
          <p:cNvPicPr>
            <a:picLocks noChangeAspect="1"/>
          </p:cNvPicPr>
          <p:nvPr/>
        </p:nvPicPr>
        <p:blipFill>
          <a:blip r:embed="rId14"/>
          <a:stretch>
            <a:fillRect/>
          </a:stretch>
        </p:blipFill>
        <p:spPr>
          <a:xfrm>
            <a:off x="8626541" y="4788198"/>
            <a:ext cx="641395" cy="607035"/>
          </a:xfrm>
          <a:prstGeom prst="rect">
            <a:avLst/>
          </a:prstGeom>
        </p:spPr>
      </p:pic>
      <p:pic>
        <p:nvPicPr>
          <p:cNvPr id="17" name="Picture 16" descr="A picture containing grass, outdoor, tree, person&#10;&#10;Description automatically generated">
            <a:extLst>
              <a:ext uri="{FF2B5EF4-FFF2-40B4-BE49-F238E27FC236}">
                <a16:creationId xmlns:a16="http://schemas.microsoft.com/office/drawing/2014/main" id="{79B892BF-ADD5-4C12-9907-CD8467ECE2FA}"/>
              </a:ext>
            </a:extLst>
          </p:cNvPr>
          <p:cNvPicPr>
            <a:picLocks noChangeAspect="1"/>
          </p:cNvPicPr>
          <p:nvPr/>
        </p:nvPicPr>
        <p:blipFill>
          <a:blip r:embed="rId16"/>
          <a:stretch>
            <a:fillRect/>
          </a:stretch>
        </p:blipFill>
        <p:spPr>
          <a:xfrm>
            <a:off x="271762" y="4816613"/>
            <a:ext cx="888471" cy="592603"/>
          </a:xfrm>
          <a:prstGeom prst="rect">
            <a:avLst/>
          </a:prstGeom>
        </p:spPr>
      </p:pic>
      <p:pic>
        <p:nvPicPr>
          <p:cNvPr id="20" name="Picture 19" descr="A picture containing tree, outdoor, forest, wooded&#10;&#10;Description automatically generated">
            <a:extLst>
              <a:ext uri="{FF2B5EF4-FFF2-40B4-BE49-F238E27FC236}">
                <a16:creationId xmlns:a16="http://schemas.microsoft.com/office/drawing/2014/main" id="{D08757C6-5BCE-42BB-A067-19CF3C9012AD}"/>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tretch>
            <a:fillRect/>
          </a:stretch>
        </p:blipFill>
        <p:spPr>
          <a:xfrm>
            <a:off x="9110" y="1804109"/>
            <a:ext cx="1155043" cy="770671"/>
          </a:xfrm>
          <a:prstGeom prst="rect">
            <a:avLst/>
          </a:prstGeom>
        </p:spPr>
      </p:pic>
      <p:sp>
        <p:nvSpPr>
          <p:cNvPr id="57" name="TextBox 56">
            <a:extLst>
              <a:ext uri="{FF2B5EF4-FFF2-40B4-BE49-F238E27FC236}">
                <a16:creationId xmlns:a16="http://schemas.microsoft.com/office/drawing/2014/main" id="{189B0B19-542F-4C0F-8BC0-76D9DB13DC00}"/>
              </a:ext>
            </a:extLst>
          </p:cNvPr>
          <p:cNvSpPr txBox="1"/>
          <p:nvPr/>
        </p:nvSpPr>
        <p:spPr>
          <a:xfrm>
            <a:off x="9571521" y="1836267"/>
            <a:ext cx="2571749" cy="738664"/>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1050" dirty="0">
                <a:solidFill>
                  <a:prstClr val="black"/>
                </a:solidFill>
                <a:latin typeface="Arial"/>
              </a:rPr>
              <a:t>Apavi ar potītes atbalstu</a:t>
            </a:r>
            <a:r>
              <a:rPr kumimoji="0" lang="en-US" sz="1050" b="0" i="0" u="none" strike="noStrike" kern="1200" cap="none" spc="0" normalizeH="0" baseline="0" noProof="0" dirty="0">
                <a:ln>
                  <a:noFill/>
                </a:ln>
                <a:solidFill>
                  <a:prstClr val="black"/>
                </a:solidFill>
                <a:effectLst/>
                <a:uLnTx/>
                <a:uFillTx/>
                <a:latin typeface="Arial"/>
                <a:ea typeface="+mn-ea"/>
                <a:cs typeface="+mn-cs"/>
              </a:rPr>
              <a:t>. </a:t>
            </a:r>
            <a:r>
              <a:rPr kumimoji="0" lang="lv-LV" sz="1050" b="0" i="0" u="none" strike="noStrike" kern="1200" cap="none" spc="0" normalizeH="0" baseline="0" noProof="0" dirty="0">
                <a:ln>
                  <a:noFill/>
                </a:ln>
                <a:solidFill>
                  <a:prstClr val="black"/>
                </a:solidFill>
                <a:effectLst/>
                <a:uLnTx/>
                <a:uFillTx/>
                <a:latin typeface="Arial"/>
                <a:ea typeface="+mn-ea"/>
                <a:cs typeface="+mn-cs"/>
              </a:rPr>
              <a:t>Ārējā zole samazinma paslīdēšanas riskus.</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050" b="0" i="0" u="none" strike="noStrike" kern="1200" cap="none" spc="0" normalizeH="0" baseline="0" noProof="0" dirty="0">
                <a:ln>
                  <a:noFill/>
                </a:ln>
                <a:solidFill>
                  <a:prstClr val="black"/>
                </a:solidFill>
                <a:effectLst/>
                <a:uLnTx/>
                <a:uFillTx/>
                <a:latin typeface="Arial"/>
                <a:ea typeface="+mn-ea"/>
                <a:cs typeface="+mn-cs"/>
              </a:rPr>
              <a:t>Papilus prasības, kas notiektas likumdošanā</a:t>
            </a:r>
            <a:r>
              <a:rPr kumimoji="0" lang="en-US" sz="1050" b="0" i="0" u="none" strike="noStrike" kern="1200" cap="none" spc="0" normalizeH="0" baseline="0" noProof="0" dirty="0">
                <a:ln>
                  <a:noFill/>
                </a:ln>
                <a:solidFill>
                  <a:prstClr val="black"/>
                </a:solidFill>
                <a:effectLst/>
                <a:uLnTx/>
                <a:uFillTx/>
                <a:latin typeface="Arial"/>
                <a:ea typeface="+mn-ea"/>
                <a:cs typeface="+mn-cs"/>
              </a:rPr>
              <a:t>.</a:t>
            </a:r>
          </a:p>
        </p:txBody>
      </p:sp>
      <p:pic>
        <p:nvPicPr>
          <p:cNvPr id="60" name="Picture 2" descr="Brady PET Mandatory Protective Gloves Sign With Pictogram Only Text">
            <a:extLst>
              <a:ext uri="{FF2B5EF4-FFF2-40B4-BE49-F238E27FC236}">
                <a16:creationId xmlns:a16="http://schemas.microsoft.com/office/drawing/2014/main" id="{D457B83D-4414-4014-819D-39A6483537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13905" y="4877578"/>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0604C600-B49A-4374-8385-72CCCBF75288}"/>
              </a:ext>
            </a:extLst>
          </p:cNvPr>
          <p:cNvPicPr>
            <a:picLocks noChangeAspect="1"/>
          </p:cNvPicPr>
          <p:nvPr/>
        </p:nvPicPr>
        <p:blipFill>
          <a:blip r:embed="rId9"/>
          <a:stretch>
            <a:fillRect/>
          </a:stretch>
        </p:blipFill>
        <p:spPr>
          <a:xfrm>
            <a:off x="6236944" y="4813878"/>
            <a:ext cx="556065" cy="513290"/>
          </a:xfrm>
          <a:prstGeom prst="rect">
            <a:avLst/>
          </a:prstGeom>
        </p:spPr>
      </p:pic>
      <p:sp>
        <p:nvSpPr>
          <p:cNvPr id="62" name="TextBox 61">
            <a:extLst>
              <a:ext uri="{FF2B5EF4-FFF2-40B4-BE49-F238E27FC236}">
                <a16:creationId xmlns:a16="http://schemas.microsoft.com/office/drawing/2014/main" id="{6D68E1DC-5252-4C81-BEC1-EC3339CC64D3}"/>
              </a:ext>
            </a:extLst>
          </p:cNvPr>
          <p:cNvSpPr txBox="1"/>
          <p:nvPr/>
        </p:nvSpPr>
        <p:spPr>
          <a:xfrm>
            <a:off x="5881963" y="5253442"/>
            <a:ext cx="1402074" cy="261610"/>
          </a:xfrm>
          <a:prstGeom prst="rect">
            <a:avLst/>
          </a:prstGeom>
          <a:noFill/>
        </p:spPr>
        <p:txBody>
          <a:bodyPr wrap="square" rtlCol="0">
            <a:spAutoFit/>
          </a:bodyPr>
          <a:lstStyle/>
          <a:p>
            <a:r>
              <a:rPr lang="lv-LV" sz="1050" dirty="0"/>
              <a:t>Rekomendējoši</a:t>
            </a:r>
            <a:endParaRPr lang="en-US" sz="1050" dirty="0"/>
          </a:p>
        </p:txBody>
      </p:sp>
    </p:spTree>
    <p:extLst>
      <p:ext uri="{BB962C8B-B14F-4D97-AF65-F5344CB8AC3E}">
        <p14:creationId xmlns:p14="http://schemas.microsoft.com/office/powerpoint/2010/main" val="29718838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8</a:t>
            </a:fld>
            <a:endParaRPr lang="en-US" sz="1000" b="1" dirty="0"/>
          </a:p>
        </p:txBody>
      </p:sp>
      <p:sp>
        <p:nvSpPr>
          <p:cNvPr id="23" name="Rectangle 22"/>
          <p:cNvSpPr/>
          <p:nvPr/>
        </p:nvSpPr>
        <p:spPr>
          <a:xfrm>
            <a:off x="3814060" y="2401860"/>
            <a:ext cx="631520" cy="276999"/>
          </a:xfrm>
          <a:prstGeom prst="rect">
            <a:avLst/>
          </a:prstGeom>
        </p:spPr>
        <p:txBody>
          <a:bodyPr wrap="none">
            <a:spAutoFit/>
          </a:bodyPr>
          <a:lstStyle/>
          <a:p>
            <a:pPr algn="ctr">
              <a:defRPr/>
            </a:pPr>
            <a:r>
              <a:rPr lang="lv-LV" sz="1200" b="1" cap="all" dirty="0">
                <a:solidFill>
                  <a:schemeClr val="tx2"/>
                </a:solidFill>
                <a:ea typeface="Times New Roman"/>
                <a:cs typeface="Times New Roman"/>
              </a:rPr>
              <a:t>apavi</a:t>
            </a:r>
            <a:endParaRPr lang="en-US" sz="1200" b="1" cap="all" dirty="0">
              <a:solidFill>
                <a:schemeClr val="tx2"/>
              </a:solidFill>
              <a:ea typeface="Times New Roman"/>
              <a:cs typeface="Times New Roman"/>
            </a:endParaRPr>
          </a:p>
        </p:txBody>
      </p:sp>
      <p:sp>
        <p:nvSpPr>
          <p:cNvPr id="25" name="Rectangle 24"/>
          <p:cNvSpPr/>
          <p:nvPr/>
        </p:nvSpPr>
        <p:spPr>
          <a:xfrm>
            <a:off x="7030297" y="2249112"/>
            <a:ext cx="1412100"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Acu aizsardzība</a:t>
            </a:r>
            <a:endParaRPr lang="en-US" sz="1200" b="1" cap="all" dirty="0">
              <a:solidFill>
                <a:schemeClr val="tx2"/>
              </a:solidFill>
              <a:ea typeface="Times New Roman"/>
              <a:cs typeface="Times New Roman"/>
            </a:endParaRPr>
          </a:p>
        </p:txBody>
      </p:sp>
      <p:sp>
        <p:nvSpPr>
          <p:cNvPr id="26" name="Rectangle 25"/>
          <p:cNvSpPr/>
          <p:nvPr/>
        </p:nvSpPr>
        <p:spPr>
          <a:xfrm>
            <a:off x="8308497" y="2228945"/>
            <a:ext cx="1439336" cy="461665"/>
          </a:xfrm>
          <a:prstGeom prst="rect">
            <a:avLst/>
          </a:prstGeom>
        </p:spPr>
        <p:txBody>
          <a:bodyPr wrap="square">
            <a:spAutoFit/>
          </a:bodyPr>
          <a:lstStyle/>
          <a:p>
            <a:pPr algn="ctr">
              <a:defRPr/>
            </a:pPr>
            <a:r>
              <a:rPr lang="lv-LV" sz="1200" b="1" cap="all" dirty="0">
                <a:solidFill>
                  <a:schemeClr val="tx2"/>
                </a:solidFill>
                <a:ea typeface="Times New Roman"/>
                <a:cs typeface="Times New Roman"/>
              </a:rPr>
              <a:t>Dzirdes aizsardzība</a:t>
            </a:r>
            <a:endParaRPr lang="en-US" sz="1200" b="1" cap="all" dirty="0">
              <a:solidFill>
                <a:schemeClr val="tx2"/>
              </a:solidFill>
              <a:ea typeface="Times New Roman"/>
              <a:cs typeface="Times New Roman"/>
            </a:endParaRPr>
          </a:p>
        </p:txBody>
      </p:sp>
      <p:cxnSp>
        <p:nvCxnSpPr>
          <p:cNvPr id="27" name="Straight Connector 26"/>
          <p:cNvCxnSpPr/>
          <p:nvPr/>
        </p:nvCxnSpPr>
        <p:spPr>
          <a:xfrm rot="16200000" flipH="1">
            <a:off x="4762009" y="4038022"/>
            <a:ext cx="2419350" cy="119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888054" y="4097131"/>
            <a:ext cx="2438400"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163032" y="4144923"/>
            <a:ext cx="2418554"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2581273" y="3437518"/>
            <a:ext cx="716656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descr="Skyddsskor.jpg"/>
          <p:cNvPicPr>
            <a:picLocks noChangeAspect="1"/>
          </p:cNvPicPr>
          <p:nvPr/>
        </p:nvPicPr>
        <p:blipFill>
          <a:blip r:embed="rId3" cstate="print"/>
          <a:stretch>
            <a:fillRect/>
          </a:stretch>
        </p:blipFill>
        <p:spPr>
          <a:xfrm>
            <a:off x="3802273" y="2823618"/>
            <a:ext cx="513216" cy="513216"/>
          </a:xfrm>
          <a:prstGeom prst="rect">
            <a:avLst/>
          </a:prstGeom>
        </p:spPr>
      </p:pic>
      <p:sp>
        <p:nvSpPr>
          <p:cNvPr id="36" name="Rectangle 35"/>
          <p:cNvSpPr/>
          <p:nvPr/>
        </p:nvSpPr>
        <p:spPr>
          <a:xfrm>
            <a:off x="756655" y="451574"/>
            <a:ext cx="8577735"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v-LV" sz="2400" b="1" cap="all" dirty="0">
                <a:solidFill>
                  <a:schemeClr val="bg1"/>
                </a:solidFill>
                <a:ea typeface="Times New Roman"/>
                <a:cs typeface="Times New Roman"/>
              </a:rPr>
              <a:t>IAL TEHNIKAS APKOPES UN NEPLĀNOTI REMONTI</a:t>
            </a:r>
            <a:endParaRPr lang="en-US" sz="240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4" cstate="print"/>
          <a:stretch>
            <a:fillRect/>
          </a:stretch>
        </p:blipFill>
        <p:spPr>
          <a:xfrm>
            <a:off x="4685593" y="4555320"/>
            <a:ext cx="425345" cy="425345"/>
          </a:xfrm>
          <a:prstGeom prst="rect">
            <a:avLst/>
          </a:prstGeom>
        </p:spPr>
      </p:pic>
      <p:sp>
        <p:nvSpPr>
          <p:cNvPr id="37" name="Rounded Rectangle 36"/>
          <p:cNvSpPr/>
          <p:nvPr/>
        </p:nvSpPr>
        <p:spPr>
          <a:xfrm>
            <a:off x="1453948" y="2912452"/>
            <a:ext cx="1764532" cy="4779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Metināšana</a:t>
            </a:r>
            <a:endParaRPr lang="en-US" sz="1600" dirty="0"/>
          </a:p>
        </p:txBody>
      </p:sp>
      <p:sp>
        <p:nvSpPr>
          <p:cNvPr id="42" name="Rectangle 41"/>
          <p:cNvSpPr/>
          <p:nvPr/>
        </p:nvSpPr>
        <p:spPr>
          <a:xfrm>
            <a:off x="5873114" y="2270837"/>
            <a:ext cx="1257747" cy="461665"/>
          </a:xfrm>
          <a:prstGeom prst="rect">
            <a:avLst/>
          </a:prstGeom>
        </p:spPr>
        <p:txBody>
          <a:bodyPr wrap="square">
            <a:spAutoFit/>
          </a:bodyPr>
          <a:lstStyle/>
          <a:p>
            <a:pPr algn="ctr"/>
            <a:r>
              <a:rPr lang="lv-LV" sz="1200" b="1" cap="all" dirty="0">
                <a:solidFill>
                  <a:schemeClr val="tx2"/>
                </a:solidFill>
                <a:ea typeface="Times New Roman"/>
                <a:cs typeface="Times New Roman"/>
              </a:rPr>
              <a:t>Galvas aizsardzība</a:t>
            </a:r>
            <a:endParaRPr lang="en-US" sz="1200" b="1" cap="all" dirty="0">
              <a:solidFill>
                <a:schemeClr val="tx2"/>
              </a:solidFill>
              <a:ea typeface="Times New Roman"/>
              <a:cs typeface="Times New Roman"/>
            </a:endParaRPr>
          </a:p>
        </p:txBody>
      </p:sp>
      <p:cxnSp>
        <p:nvCxnSpPr>
          <p:cNvPr id="52" name="Straight Connector 51"/>
          <p:cNvCxnSpPr/>
          <p:nvPr/>
        </p:nvCxnSpPr>
        <p:spPr>
          <a:xfrm rot="16200000" flipH="1">
            <a:off x="3454162" y="4082439"/>
            <a:ext cx="2419350" cy="119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64639" y="2280926"/>
            <a:ext cx="1140749" cy="461665"/>
          </a:xfrm>
          <a:prstGeom prst="rect">
            <a:avLst/>
          </a:prstGeom>
        </p:spPr>
        <p:txBody>
          <a:bodyPr wrap="square">
            <a:spAutoFit/>
          </a:bodyPr>
          <a:lstStyle/>
          <a:p>
            <a:pPr algn="ctr"/>
            <a:r>
              <a:rPr lang="lv-LV" sz="1200" b="1" cap="all" dirty="0">
                <a:solidFill>
                  <a:schemeClr val="tx2"/>
                </a:solidFill>
                <a:ea typeface="Times New Roman"/>
                <a:cs typeface="Times New Roman"/>
              </a:rPr>
              <a:t>Darba apģērbs</a:t>
            </a:r>
            <a:endParaRPr lang="en-US" sz="1200" b="1" cap="all" dirty="0">
              <a:solidFill>
                <a:schemeClr val="tx2"/>
              </a:solidFill>
              <a:ea typeface="Times New Roman"/>
              <a:cs typeface="Times New Roman"/>
            </a:endParaRPr>
          </a:p>
        </p:txBody>
      </p:sp>
      <p:sp>
        <p:nvSpPr>
          <p:cNvPr id="9" name="TextBox 8"/>
          <p:cNvSpPr txBox="1"/>
          <p:nvPr/>
        </p:nvSpPr>
        <p:spPr>
          <a:xfrm>
            <a:off x="1021449" y="5185488"/>
            <a:ext cx="8048145" cy="110199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171450" indent="-171450">
              <a:buFont typeface="Arial" panose="020B0604020202020204" pitchFamily="34" charset="0"/>
              <a:buChar char="•"/>
            </a:pPr>
            <a:r>
              <a:rPr lang="lv-LV" sz="1200" dirty="0">
                <a:solidFill>
                  <a:schemeClr val="tx1"/>
                </a:solidFill>
              </a:rPr>
              <a:t>Uguns eksplozijām, dzirkstelēm, ķimikāliju lietošanai, asām malām un karstām daļām ir jāpievērš īpaša uzmanība, lai aizsargātu (piem., seju, acis, ķermeni).</a:t>
            </a:r>
          </a:p>
          <a:p>
            <a:pPr marL="171450" indent="-171450">
              <a:buFont typeface="Arial" panose="020B0604020202020204" pitchFamily="34" charset="0"/>
              <a:buChar char="•"/>
            </a:pPr>
            <a:r>
              <a:rPr lang="lv-LV" sz="1200" dirty="0">
                <a:solidFill>
                  <a:schemeClr val="tx1"/>
                </a:solidFill>
              </a:rPr>
              <a:t>Ugunsbīstamos darbos nepieciešams ugunsdrošības aprīkojums.</a:t>
            </a:r>
          </a:p>
          <a:p>
            <a:pPr marL="171450" indent="-171450">
              <a:buFont typeface="Arial" panose="020B0604020202020204" pitchFamily="34" charset="0"/>
              <a:buChar char="•"/>
            </a:pPr>
            <a:r>
              <a:rPr lang="lv-LV" sz="1200" dirty="0">
                <a:solidFill>
                  <a:schemeClr val="tx1"/>
                </a:solidFill>
              </a:rPr>
              <a:t>Ir jāizmanto drošības jostas augstumā, kas pārsniedz 2 m.</a:t>
            </a:r>
          </a:p>
          <a:p>
            <a:pPr marL="171450" indent="-171450">
              <a:buFont typeface="Arial" panose="020B0604020202020204" pitchFamily="34" charset="0"/>
              <a:buChar char="•"/>
            </a:pPr>
            <a:r>
              <a:rPr lang="lv-LV" sz="1200" dirty="0">
                <a:solidFill>
                  <a:schemeClr val="tx1"/>
                </a:solidFill>
              </a:rPr>
              <a:t>Risku novērtējums un darba veicamie darba uzdevumi var noteikt papildus lietojamos IAL.</a:t>
            </a:r>
          </a:p>
        </p:txBody>
      </p:sp>
      <p:sp>
        <p:nvSpPr>
          <p:cNvPr id="32" name="Rounded Rectangle 36">
            <a:extLst>
              <a:ext uri="{FF2B5EF4-FFF2-40B4-BE49-F238E27FC236}">
                <a16:creationId xmlns:a16="http://schemas.microsoft.com/office/drawing/2014/main" id="{6851ADE9-CEEB-4877-B6BF-31572BDD3762}"/>
              </a:ext>
            </a:extLst>
          </p:cNvPr>
          <p:cNvSpPr/>
          <p:nvPr/>
        </p:nvSpPr>
        <p:spPr>
          <a:xfrm>
            <a:off x="1453948" y="3552092"/>
            <a:ext cx="1764532" cy="7822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Darbs ar naftas produktiem un hidrosistēmām</a:t>
            </a:r>
            <a:endParaRPr lang="en-US" sz="1400" dirty="0"/>
          </a:p>
        </p:txBody>
      </p:sp>
      <p:sp>
        <p:nvSpPr>
          <p:cNvPr id="35" name="Rounded Rectangle 36">
            <a:extLst>
              <a:ext uri="{FF2B5EF4-FFF2-40B4-BE49-F238E27FC236}">
                <a16:creationId xmlns:a16="http://schemas.microsoft.com/office/drawing/2014/main" id="{459667C0-7AE9-4422-AE04-83A8C28A2C75}"/>
              </a:ext>
            </a:extLst>
          </p:cNvPr>
          <p:cNvSpPr/>
          <p:nvPr/>
        </p:nvSpPr>
        <p:spPr>
          <a:xfrm>
            <a:off x="1441771" y="4447686"/>
            <a:ext cx="1764532" cy="6353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dirty="0"/>
              <a:t>Slīpēšana un urbšana</a:t>
            </a:r>
            <a:endParaRPr lang="en-US" sz="1600" dirty="0"/>
          </a:p>
        </p:txBody>
      </p:sp>
      <p:cxnSp>
        <p:nvCxnSpPr>
          <p:cNvPr id="38" name="Straight Connector 37">
            <a:extLst>
              <a:ext uri="{FF2B5EF4-FFF2-40B4-BE49-F238E27FC236}">
                <a16:creationId xmlns:a16="http://schemas.microsoft.com/office/drawing/2014/main" id="{74D62EDF-D6A1-4D10-AB21-16B84130CF32}"/>
              </a:ext>
            </a:extLst>
          </p:cNvPr>
          <p:cNvCxnSpPr>
            <a:cxnSpLocks/>
          </p:cNvCxnSpPr>
          <p:nvPr/>
        </p:nvCxnSpPr>
        <p:spPr>
          <a:xfrm>
            <a:off x="2581273" y="4376844"/>
            <a:ext cx="716656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1" name="Picture 40" descr="Skyddsklader.jpg">
            <a:extLst>
              <a:ext uri="{FF2B5EF4-FFF2-40B4-BE49-F238E27FC236}">
                <a16:creationId xmlns:a16="http://schemas.microsoft.com/office/drawing/2014/main" id="{10E3A629-7CC8-41C4-A483-FE9B5AB9C60D}"/>
              </a:ext>
            </a:extLst>
          </p:cNvPr>
          <p:cNvPicPr>
            <a:picLocks noChangeAspect="1"/>
          </p:cNvPicPr>
          <p:nvPr/>
        </p:nvPicPr>
        <p:blipFill>
          <a:blip r:embed="rId4" cstate="print"/>
          <a:stretch>
            <a:fillRect/>
          </a:stretch>
        </p:blipFill>
        <p:spPr>
          <a:xfrm>
            <a:off x="4778930" y="2841591"/>
            <a:ext cx="513214" cy="513214"/>
          </a:xfrm>
          <a:prstGeom prst="rect">
            <a:avLst/>
          </a:prstGeom>
        </p:spPr>
      </p:pic>
      <p:pic>
        <p:nvPicPr>
          <p:cNvPr id="50" name="Picture 49" descr="Skyddsglasogon.jpg">
            <a:extLst>
              <a:ext uri="{FF2B5EF4-FFF2-40B4-BE49-F238E27FC236}">
                <a16:creationId xmlns:a16="http://schemas.microsoft.com/office/drawing/2014/main" id="{476C681C-5A05-4707-B8B6-74FE865BCD5D}"/>
              </a:ext>
            </a:extLst>
          </p:cNvPr>
          <p:cNvPicPr>
            <a:picLocks noChangeAspect="1"/>
          </p:cNvPicPr>
          <p:nvPr/>
        </p:nvPicPr>
        <p:blipFill>
          <a:blip r:embed="rId5" cstate="print"/>
          <a:stretch>
            <a:fillRect/>
          </a:stretch>
        </p:blipFill>
        <p:spPr>
          <a:xfrm>
            <a:off x="7487671" y="3608262"/>
            <a:ext cx="545213" cy="545213"/>
          </a:xfrm>
          <a:prstGeom prst="rect">
            <a:avLst/>
          </a:prstGeom>
        </p:spPr>
      </p:pic>
      <p:sp>
        <p:nvSpPr>
          <p:cNvPr id="3" name="TextBox 2">
            <a:extLst>
              <a:ext uri="{FF2B5EF4-FFF2-40B4-BE49-F238E27FC236}">
                <a16:creationId xmlns:a16="http://schemas.microsoft.com/office/drawing/2014/main" id="{7F46A1AF-2E4F-49CB-8FBA-66F04A1F95B0}"/>
              </a:ext>
            </a:extLst>
          </p:cNvPr>
          <p:cNvSpPr txBox="1"/>
          <p:nvPr/>
        </p:nvSpPr>
        <p:spPr>
          <a:xfrm>
            <a:off x="9460643" y="2644075"/>
            <a:ext cx="2653711" cy="938719"/>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v-LV" sz="1100" dirty="0"/>
              <a:t>Jālieto neuzliesmojoši IAL.</a:t>
            </a:r>
          </a:p>
          <a:p>
            <a:pPr marL="285750" indent="-285750">
              <a:buFont typeface="Arial" panose="020B0604020202020204" pitchFamily="34" charset="0"/>
              <a:buChar char="•"/>
            </a:pPr>
            <a:r>
              <a:rPr lang="lv-LV" sz="1100" dirty="0"/>
              <a:t>Apavi vismaz</a:t>
            </a:r>
            <a:r>
              <a:rPr lang="en-US" sz="1100" dirty="0"/>
              <a:t> S3</a:t>
            </a:r>
            <a:r>
              <a:rPr lang="lv-LV" sz="1100" dirty="0"/>
              <a:t> klase.</a:t>
            </a:r>
            <a:endParaRPr lang="en-US" sz="1100" dirty="0"/>
          </a:p>
          <a:p>
            <a:pPr marL="285750" indent="-285750">
              <a:buFont typeface="Arial" panose="020B0604020202020204" pitchFamily="34" charset="0"/>
              <a:buChar char="•"/>
            </a:pPr>
            <a:r>
              <a:rPr lang="lv-LV" sz="1100" dirty="0"/>
              <a:t>Nepieciešams ugunsdrošības aprīkojums.</a:t>
            </a:r>
            <a:endParaRPr lang="en-US" sz="1100" dirty="0"/>
          </a:p>
          <a:p>
            <a:pPr marL="285750" indent="-285750">
              <a:buFont typeface="Arial" panose="020B0604020202020204" pitchFamily="34" charset="0"/>
              <a:buChar char="•"/>
            </a:pPr>
            <a:r>
              <a:rPr lang="lv-LV" sz="1100" dirty="0"/>
              <a:t>Jāapzinās karstu dzirksteļu riski.</a:t>
            </a:r>
            <a:endParaRPr lang="en-US" sz="1100" dirty="0"/>
          </a:p>
        </p:txBody>
      </p:sp>
      <p:sp>
        <p:nvSpPr>
          <p:cNvPr id="56" name="TextBox 55">
            <a:extLst>
              <a:ext uri="{FF2B5EF4-FFF2-40B4-BE49-F238E27FC236}">
                <a16:creationId xmlns:a16="http://schemas.microsoft.com/office/drawing/2014/main" id="{24051A8D-E87B-4543-904A-8FC830EC0039}"/>
              </a:ext>
            </a:extLst>
          </p:cNvPr>
          <p:cNvSpPr txBox="1"/>
          <p:nvPr/>
        </p:nvSpPr>
        <p:spPr>
          <a:xfrm>
            <a:off x="756655" y="1408021"/>
            <a:ext cx="9563485" cy="55716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285750" indent="-285750">
              <a:buFont typeface="Arial" panose="020B0604020202020204" pitchFamily="34" charset="0"/>
              <a:buChar char="•"/>
            </a:pPr>
            <a:r>
              <a:rPr lang="lv-LV" sz="1400" dirty="0">
                <a:solidFill>
                  <a:schemeClr val="tx1"/>
                </a:solidFill>
              </a:rPr>
              <a:t>Pirms apkopes un remonta darbiem apziniet iespējamos riskus un nepieciešamo aprīkojumu.</a:t>
            </a:r>
          </a:p>
          <a:p>
            <a:pPr marL="285750" indent="-285750">
              <a:buFont typeface="Arial" panose="020B0604020202020204" pitchFamily="34" charset="0"/>
              <a:buChar char="•"/>
            </a:pPr>
            <a:r>
              <a:rPr lang="lv-LV" sz="1400" dirty="0">
                <a:solidFill>
                  <a:schemeClr val="tx1"/>
                </a:solidFill>
              </a:rPr>
              <a:t>Koncentrējieties uz riskiem, kas saistīti ar troksni, lidojošām daļiņām, ķīmiskām vielām, eļļām un ugunsdrošību. </a:t>
            </a:r>
            <a:endParaRPr lang="en-US" sz="1400" dirty="0">
              <a:solidFill>
                <a:schemeClr val="tx1"/>
              </a:solidFill>
            </a:endParaRPr>
          </a:p>
        </p:txBody>
      </p:sp>
      <p:pic>
        <p:nvPicPr>
          <p:cNvPr id="6" name="Picture 5">
            <a:extLst>
              <a:ext uri="{FF2B5EF4-FFF2-40B4-BE49-F238E27FC236}">
                <a16:creationId xmlns:a16="http://schemas.microsoft.com/office/drawing/2014/main" id="{CB0C0B72-6508-4B49-BB88-6F303CAE2863}"/>
              </a:ext>
            </a:extLst>
          </p:cNvPr>
          <p:cNvPicPr>
            <a:picLocks noChangeAspect="1"/>
          </p:cNvPicPr>
          <p:nvPr/>
        </p:nvPicPr>
        <p:blipFill>
          <a:blip r:embed="rId6"/>
          <a:stretch>
            <a:fillRect/>
          </a:stretch>
        </p:blipFill>
        <p:spPr>
          <a:xfrm>
            <a:off x="7442413" y="2798351"/>
            <a:ext cx="553464" cy="525448"/>
          </a:xfrm>
          <a:prstGeom prst="rect">
            <a:avLst/>
          </a:prstGeom>
        </p:spPr>
      </p:pic>
      <p:pic>
        <p:nvPicPr>
          <p:cNvPr id="2052" name="Picture 4" descr="Flammability of Children&amp;#39;s Costumes – is new legislation required? – Track  Record Global">
            <a:extLst>
              <a:ext uri="{FF2B5EF4-FFF2-40B4-BE49-F238E27FC236}">
                <a16:creationId xmlns:a16="http://schemas.microsoft.com/office/drawing/2014/main" id="{FF0F415D-B139-4294-A963-A01E9BEA4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7833" y="1434356"/>
            <a:ext cx="496165" cy="496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95428A-4A2A-4258-AC25-9A0F02F05299}"/>
              </a:ext>
            </a:extLst>
          </p:cNvPr>
          <p:cNvPicPr>
            <a:picLocks noChangeAspect="1"/>
          </p:cNvPicPr>
          <p:nvPr/>
        </p:nvPicPr>
        <p:blipFill>
          <a:blip r:embed="rId8"/>
          <a:stretch>
            <a:fillRect/>
          </a:stretch>
        </p:blipFill>
        <p:spPr>
          <a:xfrm>
            <a:off x="8615619" y="3623841"/>
            <a:ext cx="718771" cy="654881"/>
          </a:xfrm>
          <a:prstGeom prst="rect">
            <a:avLst/>
          </a:prstGeom>
        </p:spPr>
      </p:pic>
      <p:pic>
        <p:nvPicPr>
          <p:cNvPr id="10" name="Picture 9">
            <a:extLst>
              <a:ext uri="{FF2B5EF4-FFF2-40B4-BE49-F238E27FC236}">
                <a16:creationId xmlns:a16="http://schemas.microsoft.com/office/drawing/2014/main" id="{291FF35D-1E1D-4E69-B69C-861FA5AAE7A8}"/>
              </a:ext>
            </a:extLst>
          </p:cNvPr>
          <p:cNvPicPr>
            <a:picLocks noChangeAspect="1"/>
          </p:cNvPicPr>
          <p:nvPr/>
        </p:nvPicPr>
        <p:blipFill>
          <a:blip r:embed="rId8"/>
          <a:stretch>
            <a:fillRect/>
          </a:stretch>
        </p:blipFill>
        <p:spPr>
          <a:xfrm>
            <a:off x="8437475" y="2724731"/>
            <a:ext cx="737512" cy="671956"/>
          </a:xfrm>
          <a:prstGeom prst="rect">
            <a:avLst/>
          </a:prstGeom>
        </p:spPr>
      </p:pic>
      <p:pic>
        <p:nvPicPr>
          <p:cNvPr id="58" name="Picture 8" descr="Hand Protection Symbol - Safety Gloves Symbol, HD Png Download ,  Transparent Png Image - PNGitem">
            <a:extLst>
              <a:ext uri="{FF2B5EF4-FFF2-40B4-BE49-F238E27FC236}">
                <a16:creationId xmlns:a16="http://schemas.microsoft.com/office/drawing/2014/main" id="{B2C948D6-7BE2-4CCD-A400-70E3B080EA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4783" y="2834373"/>
            <a:ext cx="515146" cy="53845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and Protection Symbol - Safety Gloves Symbol, HD Png Download ,  Transparent Png Image - PNGitem">
            <a:extLst>
              <a:ext uri="{FF2B5EF4-FFF2-40B4-BE49-F238E27FC236}">
                <a16:creationId xmlns:a16="http://schemas.microsoft.com/office/drawing/2014/main" id="{FB0E5451-10A8-4895-8E38-B590969A9B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1840" y="3678822"/>
            <a:ext cx="554145" cy="5792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Hand Protection Symbol - Safety Gloves Symbol, HD Png Download ,  Transparent Png Image - PNGitem">
            <a:extLst>
              <a:ext uri="{FF2B5EF4-FFF2-40B4-BE49-F238E27FC236}">
                <a16:creationId xmlns:a16="http://schemas.microsoft.com/office/drawing/2014/main" id="{5C7AB3A0-DD5B-4868-A931-0A17BF7DE4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373" y="4400858"/>
            <a:ext cx="406934" cy="42534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65298470-880E-45A4-99BF-F7A73755AC6A}"/>
              </a:ext>
            </a:extLst>
          </p:cNvPr>
          <p:cNvPicPr>
            <a:picLocks noChangeAspect="1"/>
          </p:cNvPicPr>
          <p:nvPr/>
        </p:nvPicPr>
        <p:blipFill>
          <a:blip r:embed="rId10"/>
          <a:stretch>
            <a:fillRect/>
          </a:stretch>
        </p:blipFill>
        <p:spPr>
          <a:xfrm>
            <a:off x="3708903" y="3615306"/>
            <a:ext cx="711117" cy="692727"/>
          </a:xfrm>
          <a:prstGeom prst="rect">
            <a:avLst/>
          </a:prstGeom>
        </p:spPr>
      </p:pic>
      <p:pic>
        <p:nvPicPr>
          <p:cNvPr id="62" name="Picture 61">
            <a:extLst>
              <a:ext uri="{FF2B5EF4-FFF2-40B4-BE49-F238E27FC236}">
                <a16:creationId xmlns:a16="http://schemas.microsoft.com/office/drawing/2014/main" id="{32CD813C-976D-4572-91CF-5E6DEC5A911E}"/>
              </a:ext>
            </a:extLst>
          </p:cNvPr>
          <p:cNvPicPr>
            <a:picLocks noChangeAspect="1"/>
          </p:cNvPicPr>
          <p:nvPr/>
        </p:nvPicPr>
        <p:blipFill>
          <a:blip r:embed="rId10"/>
          <a:stretch>
            <a:fillRect/>
          </a:stretch>
        </p:blipFill>
        <p:spPr>
          <a:xfrm>
            <a:off x="3696726" y="4441622"/>
            <a:ext cx="711117" cy="692727"/>
          </a:xfrm>
          <a:prstGeom prst="rect">
            <a:avLst/>
          </a:prstGeom>
        </p:spPr>
      </p:pic>
      <p:pic>
        <p:nvPicPr>
          <p:cNvPr id="63" name="Picture 62">
            <a:extLst>
              <a:ext uri="{FF2B5EF4-FFF2-40B4-BE49-F238E27FC236}">
                <a16:creationId xmlns:a16="http://schemas.microsoft.com/office/drawing/2014/main" id="{F0F612B0-7712-4D80-B1F8-8C62BBEE4E32}"/>
              </a:ext>
            </a:extLst>
          </p:cNvPr>
          <p:cNvPicPr>
            <a:picLocks noChangeAspect="1"/>
          </p:cNvPicPr>
          <p:nvPr/>
        </p:nvPicPr>
        <p:blipFill>
          <a:blip r:embed="rId11"/>
          <a:stretch>
            <a:fillRect/>
          </a:stretch>
        </p:blipFill>
        <p:spPr>
          <a:xfrm>
            <a:off x="6216473" y="4472580"/>
            <a:ext cx="678046" cy="625888"/>
          </a:xfrm>
          <a:prstGeom prst="rect">
            <a:avLst/>
          </a:prstGeom>
        </p:spPr>
      </p:pic>
      <p:pic>
        <p:nvPicPr>
          <p:cNvPr id="64" name="Picture 63">
            <a:extLst>
              <a:ext uri="{FF2B5EF4-FFF2-40B4-BE49-F238E27FC236}">
                <a16:creationId xmlns:a16="http://schemas.microsoft.com/office/drawing/2014/main" id="{A236D6A8-DF9E-4D45-A137-0A9C28F4EB0E}"/>
              </a:ext>
            </a:extLst>
          </p:cNvPr>
          <p:cNvPicPr>
            <a:picLocks noChangeAspect="1"/>
          </p:cNvPicPr>
          <p:nvPr/>
        </p:nvPicPr>
        <p:blipFill>
          <a:blip r:embed="rId11"/>
          <a:stretch>
            <a:fillRect/>
          </a:stretch>
        </p:blipFill>
        <p:spPr>
          <a:xfrm>
            <a:off x="6228650" y="3609317"/>
            <a:ext cx="678046" cy="625888"/>
          </a:xfrm>
          <a:prstGeom prst="rect">
            <a:avLst/>
          </a:prstGeom>
        </p:spPr>
      </p:pic>
      <p:pic>
        <p:nvPicPr>
          <p:cNvPr id="66" name="Picture 65" descr="Skyddsklader.jpg">
            <a:extLst>
              <a:ext uri="{FF2B5EF4-FFF2-40B4-BE49-F238E27FC236}">
                <a16:creationId xmlns:a16="http://schemas.microsoft.com/office/drawing/2014/main" id="{2487E38D-EF73-41F3-8445-02F76F32B328}"/>
              </a:ext>
            </a:extLst>
          </p:cNvPr>
          <p:cNvPicPr>
            <a:picLocks noChangeAspect="1"/>
          </p:cNvPicPr>
          <p:nvPr/>
        </p:nvPicPr>
        <p:blipFill>
          <a:blip r:embed="rId4" cstate="print"/>
          <a:stretch>
            <a:fillRect/>
          </a:stretch>
        </p:blipFill>
        <p:spPr>
          <a:xfrm>
            <a:off x="4721478" y="3646153"/>
            <a:ext cx="552216" cy="552216"/>
          </a:xfrm>
          <a:prstGeom prst="rect">
            <a:avLst/>
          </a:prstGeom>
        </p:spPr>
      </p:pic>
      <p:pic>
        <p:nvPicPr>
          <p:cNvPr id="45" name="Picture 2" descr="Safety sign General warning | 300 * 264 mm">
            <a:extLst>
              <a:ext uri="{FF2B5EF4-FFF2-40B4-BE49-F238E27FC236}">
                <a16:creationId xmlns:a16="http://schemas.microsoft.com/office/drawing/2014/main" id="{9CF70A43-2A18-442C-896F-3A63BFC5CD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714" y="5369374"/>
            <a:ext cx="769735" cy="6164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97731C-B9C4-4F09-A62E-14A0941D3E5C}"/>
              </a:ext>
            </a:extLst>
          </p:cNvPr>
          <p:cNvPicPr>
            <a:picLocks noChangeAspect="1"/>
          </p:cNvPicPr>
          <p:nvPr/>
        </p:nvPicPr>
        <p:blipFill>
          <a:blip r:embed="rId13"/>
          <a:stretch>
            <a:fillRect/>
          </a:stretch>
        </p:blipFill>
        <p:spPr>
          <a:xfrm>
            <a:off x="575791" y="2866704"/>
            <a:ext cx="737512" cy="570814"/>
          </a:xfrm>
          <a:prstGeom prst="rect">
            <a:avLst/>
          </a:prstGeom>
        </p:spPr>
      </p:pic>
      <p:pic>
        <p:nvPicPr>
          <p:cNvPr id="47" name="Picture 46" descr="Skyddsglasogon.jpg">
            <a:extLst>
              <a:ext uri="{FF2B5EF4-FFF2-40B4-BE49-F238E27FC236}">
                <a16:creationId xmlns:a16="http://schemas.microsoft.com/office/drawing/2014/main" id="{26BF944A-C3C2-40B1-A877-42E455DDE36F}"/>
              </a:ext>
            </a:extLst>
          </p:cNvPr>
          <p:cNvPicPr>
            <a:picLocks noChangeAspect="1"/>
          </p:cNvPicPr>
          <p:nvPr/>
        </p:nvPicPr>
        <p:blipFill>
          <a:blip r:embed="rId5" cstate="print"/>
          <a:stretch>
            <a:fillRect/>
          </a:stretch>
        </p:blipFill>
        <p:spPr>
          <a:xfrm>
            <a:off x="7488005" y="4515833"/>
            <a:ext cx="545213" cy="545213"/>
          </a:xfrm>
          <a:prstGeom prst="rect">
            <a:avLst/>
          </a:prstGeom>
        </p:spPr>
      </p:pic>
      <p:pic>
        <p:nvPicPr>
          <p:cNvPr id="49" name="Picture 48">
            <a:extLst>
              <a:ext uri="{FF2B5EF4-FFF2-40B4-BE49-F238E27FC236}">
                <a16:creationId xmlns:a16="http://schemas.microsoft.com/office/drawing/2014/main" id="{AA6D5566-795B-4BFC-A5B3-AAD0B53FA44F}"/>
              </a:ext>
            </a:extLst>
          </p:cNvPr>
          <p:cNvPicPr>
            <a:picLocks noChangeAspect="1"/>
          </p:cNvPicPr>
          <p:nvPr/>
        </p:nvPicPr>
        <p:blipFill>
          <a:blip r:embed="rId8"/>
          <a:stretch>
            <a:fillRect/>
          </a:stretch>
        </p:blipFill>
        <p:spPr>
          <a:xfrm>
            <a:off x="8615619" y="4521604"/>
            <a:ext cx="718771" cy="654881"/>
          </a:xfrm>
          <a:prstGeom prst="rect">
            <a:avLst/>
          </a:prstGeom>
        </p:spPr>
      </p:pic>
      <p:pic>
        <p:nvPicPr>
          <p:cNvPr id="7" name="Picture 6">
            <a:extLst>
              <a:ext uri="{FF2B5EF4-FFF2-40B4-BE49-F238E27FC236}">
                <a16:creationId xmlns:a16="http://schemas.microsoft.com/office/drawing/2014/main" id="{638D0920-95B0-45C4-9B7C-7DC9FC21F2A7}"/>
              </a:ext>
            </a:extLst>
          </p:cNvPr>
          <p:cNvPicPr>
            <a:picLocks noChangeAspect="1"/>
          </p:cNvPicPr>
          <p:nvPr/>
        </p:nvPicPr>
        <p:blipFill>
          <a:blip r:embed="rId14"/>
          <a:stretch>
            <a:fillRect/>
          </a:stretch>
        </p:blipFill>
        <p:spPr>
          <a:xfrm>
            <a:off x="756655" y="3553118"/>
            <a:ext cx="515588" cy="781194"/>
          </a:xfrm>
          <a:prstGeom prst="rect">
            <a:avLst/>
          </a:prstGeom>
        </p:spPr>
      </p:pic>
      <p:pic>
        <p:nvPicPr>
          <p:cNvPr id="11" name="Picture 10">
            <a:extLst>
              <a:ext uri="{FF2B5EF4-FFF2-40B4-BE49-F238E27FC236}">
                <a16:creationId xmlns:a16="http://schemas.microsoft.com/office/drawing/2014/main" id="{A1EA549F-495C-48DA-B46A-A1BA47070D3E}"/>
              </a:ext>
            </a:extLst>
          </p:cNvPr>
          <p:cNvPicPr>
            <a:picLocks noChangeAspect="1"/>
          </p:cNvPicPr>
          <p:nvPr/>
        </p:nvPicPr>
        <p:blipFill>
          <a:blip r:embed="rId15"/>
          <a:stretch>
            <a:fillRect/>
          </a:stretch>
        </p:blipFill>
        <p:spPr>
          <a:xfrm>
            <a:off x="382972" y="4472580"/>
            <a:ext cx="933783" cy="582346"/>
          </a:xfrm>
          <a:prstGeom prst="rect">
            <a:avLst/>
          </a:prstGeom>
        </p:spPr>
      </p:pic>
      <p:sp>
        <p:nvSpPr>
          <p:cNvPr id="53" name="TextBox 52">
            <a:extLst>
              <a:ext uri="{FF2B5EF4-FFF2-40B4-BE49-F238E27FC236}">
                <a16:creationId xmlns:a16="http://schemas.microsoft.com/office/drawing/2014/main" id="{FFD398E6-E884-462B-AB0A-3827FB4B7A05}"/>
              </a:ext>
            </a:extLst>
          </p:cNvPr>
          <p:cNvSpPr txBox="1"/>
          <p:nvPr/>
        </p:nvSpPr>
        <p:spPr>
          <a:xfrm>
            <a:off x="9481805" y="4416275"/>
            <a:ext cx="2634137" cy="938719"/>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lv-LV" sz="1100" dirty="0"/>
              <a:t>Jālieto neuzliesmojoši IAL.</a:t>
            </a:r>
          </a:p>
          <a:p>
            <a:pPr marL="285750" indent="-285750">
              <a:buFont typeface="Arial" panose="020B0604020202020204" pitchFamily="34" charset="0"/>
              <a:buChar char="•"/>
            </a:pPr>
            <a:r>
              <a:rPr lang="lv-LV" sz="1100" dirty="0"/>
              <a:t>Apavi vismaz</a:t>
            </a:r>
            <a:r>
              <a:rPr lang="en-US" sz="1100" dirty="0"/>
              <a:t> S3</a:t>
            </a:r>
            <a:r>
              <a:rPr lang="lv-LV" sz="1100" dirty="0"/>
              <a:t> klase.</a:t>
            </a:r>
            <a:endParaRPr lang="en-US" sz="1100" dirty="0"/>
          </a:p>
          <a:p>
            <a:pPr marL="285750" indent="-285750">
              <a:buFont typeface="Arial" panose="020B0604020202020204" pitchFamily="34" charset="0"/>
              <a:buChar char="•"/>
            </a:pPr>
            <a:r>
              <a:rPr lang="lv-LV" sz="1100" dirty="0"/>
              <a:t>Nepieciešams ugunsdrošības aprīkojums.</a:t>
            </a:r>
            <a:endParaRPr lang="en-US" sz="1100" dirty="0"/>
          </a:p>
          <a:p>
            <a:pPr marL="285750" indent="-285750">
              <a:buFont typeface="Arial" panose="020B0604020202020204" pitchFamily="34" charset="0"/>
              <a:buChar char="•"/>
            </a:pPr>
            <a:r>
              <a:rPr lang="lv-LV" sz="1100" dirty="0"/>
              <a:t>Jāapzinās karstu dzirksteļu riski.</a:t>
            </a:r>
            <a:endParaRPr lang="en-US" sz="1100" dirty="0"/>
          </a:p>
        </p:txBody>
      </p:sp>
      <p:pic>
        <p:nvPicPr>
          <p:cNvPr id="2" name="Picture 1">
            <a:extLst>
              <a:ext uri="{FF2B5EF4-FFF2-40B4-BE49-F238E27FC236}">
                <a16:creationId xmlns:a16="http://schemas.microsoft.com/office/drawing/2014/main" id="{5305DCFF-23AB-4FA6-9180-3D88557DE573}"/>
              </a:ext>
            </a:extLst>
          </p:cNvPr>
          <p:cNvPicPr>
            <a:picLocks noChangeAspect="1"/>
          </p:cNvPicPr>
          <p:nvPr/>
        </p:nvPicPr>
        <p:blipFill>
          <a:blip r:embed="rId16"/>
          <a:stretch>
            <a:fillRect/>
          </a:stretch>
        </p:blipFill>
        <p:spPr>
          <a:xfrm>
            <a:off x="5502624" y="4629672"/>
            <a:ext cx="461066" cy="453381"/>
          </a:xfrm>
          <a:prstGeom prst="rect">
            <a:avLst/>
          </a:prstGeom>
        </p:spPr>
      </p:pic>
      <p:pic>
        <p:nvPicPr>
          <p:cNvPr id="12" name="Picture 11">
            <a:extLst>
              <a:ext uri="{FF2B5EF4-FFF2-40B4-BE49-F238E27FC236}">
                <a16:creationId xmlns:a16="http://schemas.microsoft.com/office/drawing/2014/main" id="{75F71F89-52D0-4A9A-AD85-EDF2BFACDC2A}"/>
              </a:ext>
            </a:extLst>
          </p:cNvPr>
          <p:cNvPicPr>
            <a:picLocks noChangeAspect="1"/>
          </p:cNvPicPr>
          <p:nvPr/>
        </p:nvPicPr>
        <p:blipFill>
          <a:blip r:embed="rId17"/>
          <a:stretch>
            <a:fillRect/>
          </a:stretch>
        </p:blipFill>
        <p:spPr>
          <a:xfrm>
            <a:off x="5117826" y="4812730"/>
            <a:ext cx="566977" cy="371888"/>
          </a:xfrm>
          <a:prstGeom prst="rect">
            <a:avLst/>
          </a:prstGeom>
        </p:spPr>
      </p:pic>
    </p:spTree>
    <p:extLst>
      <p:ext uri="{BB962C8B-B14F-4D97-AF65-F5344CB8AC3E}">
        <p14:creationId xmlns:p14="http://schemas.microsoft.com/office/powerpoint/2010/main" val="34182586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5934075"/>
            <a:ext cx="716400" cy="691200"/>
          </a:xfrm>
          <a:noFill/>
        </p:spPr>
        <p:txBody>
          <a:bodyPr vert="horz"/>
          <a:lstStyle/>
          <a:p>
            <a:pPr algn="r"/>
            <a:fld id="{F452C86F-1C17-47E2-9E8C-FD4A937BD3DD}" type="slidenum">
              <a:rPr lang="en-US" sz="1000" b="1"/>
              <a:pPr algn="r"/>
              <a:t>9</a:t>
            </a:fld>
            <a:endParaRPr lang="en-US" sz="1000" b="1" dirty="0"/>
          </a:p>
        </p:txBody>
      </p:sp>
      <p:sp>
        <p:nvSpPr>
          <p:cNvPr id="37" name="Rounded Rectangle 36"/>
          <p:cNvSpPr/>
          <p:nvPr/>
        </p:nvSpPr>
        <p:spPr>
          <a:xfrm>
            <a:off x="771449" y="3584550"/>
            <a:ext cx="1664498"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dirty="0"/>
              <a:t>Autovadīšana</a:t>
            </a:r>
            <a:endParaRPr lang="en-US" sz="1600" dirty="0"/>
          </a:p>
        </p:txBody>
      </p:sp>
      <p:sp>
        <p:nvSpPr>
          <p:cNvPr id="9" name="TextBox 8"/>
          <p:cNvSpPr txBox="1"/>
          <p:nvPr/>
        </p:nvSpPr>
        <p:spPr>
          <a:xfrm>
            <a:off x="2551323" y="5204603"/>
            <a:ext cx="6315074" cy="795527"/>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285750" indent="-285750">
              <a:buFont typeface="Arial" panose="020B0604020202020204" pitchFamily="34" charset="0"/>
              <a:buChar char="•"/>
            </a:pPr>
            <a:r>
              <a:rPr lang="lv-LV" sz="1400" dirty="0">
                <a:solidFill>
                  <a:schemeClr val="tx1"/>
                </a:solidFill>
              </a:rPr>
              <a:t>Jāizvērtē savas autovadīšanas prasmes</a:t>
            </a:r>
            <a:r>
              <a:rPr lang="en-US" sz="1400" dirty="0">
                <a:solidFill>
                  <a:schemeClr val="tx1"/>
                </a:solidFill>
              </a:rPr>
              <a:t>. </a:t>
            </a:r>
            <a:endParaRPr lang="lv-LV" sz="1400" dirty="0">
              <a:solidFill>
                <a:schemeClr val="tx1"/>
              </a:solidFill>
            </a:endParaRPr>
          </a:p>
          <a:p>
            <a:pPr marL="285750" indent="-285750">
              <a:buFont typeface="Arial" panose="020B0604020202020204" pitchFamily="34" charset="0"/>
              <a:buChar char="•"/>
            </a:pPr>
            <a:r>
              <a:rPr lang="lv-LV" sz="1400" dirty="0">
                <a:solidFill>
                  <a:schemeClr val="tx1"/>
                </a:solidFill>
              </a:rPr>
              <a:t>Jāizvēlās drošs braukšanas ātrums.</a:t>
            </a:r>
          </a:p>
          <a:p>
            <a:pPr marL="285750" indent="-285750">
              <a:buFont typeface="Arial" panose="020B0604020202020204" pitchFamily="34" charset="0"/>
              <a:buChar char="•"/>
            </a:pPr>
            <a:r>
              <a:rPr lang="lv-LV" sz="1400" dirty="0">
                <a:solidFill>
                  <a:schemeClr val="tx1"/>
                </a:solidFill>
              </a:rPr>
              <a:t>Jāievēro satiksmes noteikumi un valsts likumdošanas prasības</a:t>
            </a:r>
            <a:r>
              <a:rPr lang="en-US" sz="1400" dirty="0">
                <a:solidFill>
                  <a:schemeClr val="tx1"/>
                </a:solidFill>
              </a:rPr>
              <a:t>. </a:t>
            </a:r>
          </a:p>
        </p:txBody>
      </p:sp>
      <p:sp>
        <p:nvSpPr>
          <p:cNvPr id="35" name="Rectangle 34">
            <a:extLst>
              <a:ext uri="{FF2B5EF4-FFF2-40B4-BE49-F238E27FC236}">
                <a16:creationId xmlns:a16="http://schemas.microsoft.com/office/drawing/2014/main" id="{9779E755-1A81-45A8-A136-F0AEA4D4180A}"/>
              </a:ext>
            </a:extLst>
          </p:cNvPr>
          <p:cNvSpPr/>
          <p:nvPr/>
        </p:nvSpPr>
        <p:spPr>
          <a:xfrm>
            <a:off x="771449" y="538683"/>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lv-LV" sz="2400" b="1" cap="all" dirty="0">
                <a:solidFill>
                  <a:schemeClr val="bg1"/>
                </a:solidFill>
                <a:ea typeface="Times New Roman"/>
                <a:cs typeface="Times New Roman"/>
              </a:rPr>
              <a:t>Ial autovadīšana</a:t>
            </a:r>
            <a:endParaRPr lang="en-US" sz="2400" b="1" cap="all" dirty="0">
              <a:solidFill>
                <a:schemeClr val="bg1"/>
              </a:solidFill>
              <a:ea typeface="Times New Roman"/>
              <a:cs typeface="Times New Roman"/>
            </a:endParaRPr>
          </a:p>
        </p:txBody>
      </p:sp>
      <p:sp>
        <p:nvSpPr>
          <p:cNvPr id="13" name="TextBox 12">
            <a:extLst>
              <a:ext uri="{FF2B5EF4-FFF2-40B4-BE49-F238E27FC236}">
                <a16:creationId xmlns:a16="http://schemas.microsoft.com/office/drawing/2014/main" id="{D7342D23-2852-444F-8BD5-B84D3443934C}"/>
              </a:ext>
            </a:extLst>
          </p:cNvPr>
          <p:cNvSpPr txBox="1"/>
          <p:nvPr/>
        </p:nvSpPr>
        <p:spPr>
          <a:xfrm>
            <a:off x="2571752" y="2396185"/>
            <a:ext cx="6315074" cy="2462213"/>
          </a:xfrm>
          <a:prstGeom prst="rect">
            <a:avLst/>
          </a:prstGeom>
          <a:solidFill>
            <a:schemeClr val="accent6">
              <a:lumMod val="20000"/>
              <a:lumOff val="80000"/>
            </a:schemeClr>
          </a:solidFill>
          <a:ln w="6350">
            <a:solidFill>
              <a:schemeClr val="tx1"/>
            </a:solidFill>
          </a:ln>
        </p:spPr>
        <p:txBody>
          <a:bodyPr wrap="square" rtlCol="0">
            <a:spAutoFit/>
          </a:bodyPr>
          <a:lstStyle/>
          <a:p>
            <a:pPr marL="285750" indent="-285750">
              <a:buFont typeface="Arial" panose="020B0604020202020204" pitchFamily="34" charset="0"/>
              <a:buChar char="•"/>
            </a:pPr>
            <a:r>
              <a:rPr lang="lv-LV" sz="1400" dirty="0"/>
              <a:t>Drošības josta un brīvroku režīms vadot automašīnu.</a:t>
            </a:r>
            <a:endParaRPr lang="en-US" sz="1400" dirty="0"/>
          </a:p>
          <a:p>
            <a:endParaRPr lang="lv-LV" sz="1400" dirty="0"/>
          </a:p>
          <a:p>
            <a:pPr marL="285750" indent="-285750">
              <a:buFont typeface="Arial" panose="020B0604020202020204" pitchFamily="34" charset="0"/>
              <a:buChar char="•"/>
            </a:pPr>
            <a:r>
              <a:rPr lang="lv-LV" sz="1400" dirty="0"/>
              <a:t>Autovadītājiem un līdzbraucējiem ir jābūt gataviem rīkoties nestandarta situācijās izmantojot pieejamās ierīces un ekipējumu: </a:t>
            </a:r>
          </a:p>
          <a:p>
            <a:pPr marL="285750" indent="-285750">
              <a:buFont typeface="Arial" panose="020B0604020202020204" pitchFamily="34" charset="0"/>
              <a:buChar char="•"/>
            </a:pPr>
            <a:endParaRPr lang="lv-LV" sz="1400" dirty="0"/>
          </a:p>
          <a:p>
            <a:pPr marL="742950" lvl="1" indent="-285750">
              <a:buFont typeface="Arial" panose="020B0604020202020204" pitchFamily="34" charset="0"/>
              <a:buChar char="•"/>
            </a:pPr>
            <a:r>
              <a:rPr lang="lv-LV" sz="1400" dirty="0"/>
              <a:t>Pirmās palīdzības sniegšanas prasmes</a:t>
            </a:r>
          </a:p>
          <a:p>
            <a:pPr marL="742950" lvl="1" indent="-285750">
              <a:buFont typeface="Arial" panose="020B0604020202020204" pitchFamily="34" charset="0"/>
              <a:buChar char="•"/>
            </a:pPr>
            <a:r>
              <a:rPr lang="lv-LV" sz="1400" dirty="0"/>
              <a:t>Atrašanās vietas noteikšana un orientēšanas kartē</a:t>
            </a:r>
          </a:p>
          <a:p>
            <a:pPr marL="742950" lvl="1" indent="-285750">
              <a:buFont typeface="Arial" panose="020B0604020202020204" pitchFamily="34" charset="0"/>
              <a:buChar char="•"/>
            </a:pPr>
            <a:r>
              <a:rPr lang="lv-LV" sz="1400" dirty="0"/>
              <a:t>Sakaru līdzekļu izmantošana</a:t>
            </a:r>
          </a:p>
          <a:p>
            <a:pPr marL="742950" lvl="1" indent="-285750">
              <a:buFont typeface="Arial" panose="020B0604020202020204" pitchFamily="34" charset="0"/>
              <a:buChar char="•"/>
            </a:pPr>
            <a:r>
              <a:rPr lang="lv-LV" sz="1400" dirty="0"/>
              <a:t>Rīcība situācijās vienatnē</a:t>
            </a:r>
          </a:p>
          <a:p>
            <a:pPr marL="742950" lvl="1" indent="-285750">
              <a:buFont typeface="Arial" panose="020B0604020202020204" pitchFamily="34" charset="0"/>
              <a:buChar char="•"/>
            </a:pPr>
            <a:r>
              <a:rPr lang="lv-LV" sz="1400" dirty="0"/>
              <a:t>Laika apstākļu novērtēšana</a:t>
            </a:r>
          </a:p>
          <a:p>
            <a:pPr marL="742950" lvl="1" indent="-285750">
              <a:buFont typeface="Arial" panose="020B0604020202020204" pitchFamily="34" charset="0"/>
              <a:buChar char="•"/>
            </a:pPr>
            <a:r>
              <a:rPr lang="lv-LV" sz="1400" dirty="0"/>
              <a:t>Ceļa apstākļu novērtēšana (apledojums, slikta nestspēja utt.) </a:t>
            </a:r>
            <a:endParaRPr lang="en-US" sz="1400" dirty="0"/>
          </a:p>
        </p:txBody>
      </p:sp>
      <p:pic>
        <p:nvPicPr>
          <p:cNvPr id="14" name="Picture 2" descr="Allsigns International Ltd - Seat Belt Symbol">
            <a:extLst>
              <a:ext uri="{FF2B5EF4-FFF2-40B4-BE49-F238E27FC236}">
                <a16:creationId xmlns:a16="http://schemas.microsoft.com/office/drawing/2014/main" id="{AAA83765-7470-47FB-9E9F-08F5236A12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24257" y="2429052"/>
            <a:ext cx="448949" cy="4489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lth emergency symbol - Google Search | Free first aid kit, First aid, First  aid kit">
            <a:extLst>
              <a:ext uri="{FF2B5EF4-FFF2-40B4-BE49-F238E27FC236}">
                <a16:creationId xmlns:a16="http://schemas.microsoft.com/office/drawing/2014/main" id="{A868A400-E2D3-4F9F-B8F6-95424B88E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707" y="3187774"/>
            <a:ext cx="703959" cy="813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afety sign General warning | 300 * 264 mm">
            <a:extLst>
              <a:ext uri="{FF2B5EF4-FFF2-40B4-BE49-F238E27FC236}">
                <a16:creationId xmlns:a16="http://schemas.microsoft.com/office/drawing/2014/main" id="{143CD935-C874-427A-99E0-16B9F4496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235255"/>
            <a:ext cx="955142" cy="76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3D89757-D0A1-43B0-94D7-5CF2BAB759DB}"/>
              </a:ext>
            </a:extLst>
          </p:cNvPr>
          <p:cNvPicPr>
            <a:picLocks noChangeAspect="1"/>
          </p:cNvPicPr>
          <p:nvPr/>
        </p:nvPicPr>
        <p:blipFill>
          <a:blip r:embed="rId7"/>
          <a:stretch>
            <a:fillRect/>
          </a:stretch>
        </p:blipFill>
        <p:spPr>
          <a:xfrm>
            <a:off x="830680" y="2396186"/>
            <a:ext cx="1599136" cy="1066980"/>
          </a:xfrm>
          <a:prstGeom prst="rect">
            <a:avLst/>
          </a:prstGeom>
        </p:spPr>
      </p:pic>
      <p:pic>
        <p:nvPicPr>
          <p:cNvPr id="1026" name="Picture 2">
            <a:extLst>
              <a:ext uri="{FF2B5EF4-FFF2-40B4-BE49-F238E27FC236}">
                <a16:creationId xmlns:a16="http://schemas.microsoft.com/office/drawing/2014/main" id="{96CE8F51-13DD-4813-B405-90DF16DB3C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8960" y="1798928"/>
            <a:ext cx="1793968" cy="3495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3E65CE-17C9-43D3-9573-92484D5C3D54}"/>
              </a:ext>
            </a:extLst>
          </p:cNvPr>
          <p:cNvSpPr txBox="1"/>
          <p:nvPr/>
        </p:nvSpPr>
        <p:spPr>
          <a:xfrm>
            <a:off x="9122464" y="4210091"/>
            <a:ext cx="2346960" cy="1477328"/>
          </a:xfrm>
          <a:prstGeom prst="rect">
            <a:avLst/>
          </a:prstGeom>
          <a:solidFill>
            <a:schemeClr val="accent6">
              <a:lumMod val="20000"/>
              <a:lumOff val="80000"/>
            </a:schemeClr>
          </a:solidFill>
        </p:spPr>
        <p:txBody>
          <a:bodyPr wrap="square" rtlCol="0" anchor="ctr">
            <a:spAutoFit/>
          </a:bodyPr>
          <a:lstStyle/>
          <a:p>
            <a:pPr algn="ctr"/>
            <a:r>
              <a:rPr lang="lv-LV" dirty="0"/>
              <a:t>Ieviesiet un pārskatiet drošības komplekta sarakstu, kam ir jāatrodas automašīnā. </a:t>
            </a:r>
            <a:endParaRPr lang="en-US" dirty="0"/>
          </a:p>
        </p:txBody>
      </p:sp>
      <p:pic>
        <p:nvPicPr>
          <p:cNvPr id="2" name="Picture 1">
            <a:extLst>
              <a:ext uri="{FF2B5EF4-FFF2-40B4-BE49-F238E27FC236}">
                <a16:creationId xmlns:a16="http://schemas.microsoft.com/office/drawing/2014/main" id="{0A36D646-F123-4F4B-A66D-85CAEC349EC6}"/>
              </a:ext>
            </a:extLst>
          </p:cNvPr>
          <p:cNvPicPr>
            <a:picLocks noChangeAspect="1"/>
          </p:cNvPicPr>
          <p:nvPr/>
        </p:nvPicPr>
        <p:blipFill>
          <a:blip r:embed="rId9"/>
          <a:stretch>
            <a:fillRect/>
          </a:stretch>
        </p:blipFill>
        <p:spPr>
          <a:xfrm>
            <a:off x="8009011" y="2458437"/>
            <a:ext cx="390178" cy="390178"/>
          </a:xfrm>
          <a:prstGeom prst="rect">
            <a:avLst/>
          </a:prstGeom>
        </p:spPr>
      </p:pic>
    </p:spTree>
    <p:extLst>
      <p:ext uri="{BB962C8B-B14F-4D97-AF65-F5344CB8AC3E}">
        <p14:creationId xmlns:p14="http://schemas.microsoft.com/office/powerpoint/2010/main" val="165524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2.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Stora Enso">
  <a:themeElements>
    <a:clrScheme name="Stora Enso_Green">
      <a:dk1>
        <a:sysClr val="windowText" lastClr="000000"/>
      </a:dk1>
      <a:lt1>
        <a:sysClr val="window" lastClr="FFFFFF"/>
      </a:lt1>
      <a:dk2>
        <a:srgbClr val="97999B"/>
      </a:dk2>
      <a:lt2>
        <a:srgbClr val="CBCCCD"/>
      </a:lt2>
      <a:accent1>
        <a:srgbClr val="78BE20"/>
      </a:accent1>
      <a:accent2>
        <a:srgbClr val="BCDF90"/>
      </a:accent2>
      <a:accent3>
        <a:srgbClr val="009FDF"/>
      </a:accent3>
      <a:accent4>
        <a:srgbClr val="80CFEF"/>
      </a:accent4>
      <a:accent5>
        <a:srgbClr val="FFD100"/>
      </a:accent5>
      <a:accent6>
        <a:srgbClr val="FFE880"/>
      </a:accent6>
      <a:hlink>
        <a:srgbClr val="000000"/>
      </a:hlink>
      <a:folHlink>
        <a:srgbClr val="000000"/>
      </a:folHlink>
    </a:clrScheme>
    <a:fontScheme name="Stora En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a Enso_wide" id="{4D054956-46ED-4318-AFA1-9AF9C1974C6C}" vid="{544D892F-BB43-4244-BE04-67DD02B2B905}"/>
    </a:ext>
  </a:extLst>
</a:theme>
</file>

<file path=ppt/theme/theme2.xml><?xml version="1.0" encoding="utf-8"?>
<a:theme xmlns:a="http://schemas.openxmlformats.org/drawingml/2006/main" name="1_Stora Enso">
  <a:themeElements>
    <a:clrScheme name="Stora Enso_Blue">
      <a:dk1>
        <a:sysClr val="windowText" lastClr="000000"/>
      </a:dk1>
      <a:lt1>
        <a:sysClr val="window" lastClr="FFFFFF"/>
      </a:lt1>
      <a:dk2>
        <a:srgbClr val="97999B"/>
      </a:dk2>
      <a:lt2>
        <a:srgbClr val="CBCCCD"/>
      </a:lt2>
      <a:accent1>
        <a:srgbClr val="009FDF"/>
      </a:accent1>
      <a:accent2>
        <a:srgbClr val="80CFEF"/>
      </a:accent2>
      <a:accent3>
        <a:srgbClr val="78BE20"/>
      </a:accent3>
      <a:accent4>
        <a:srgbClr val="BCDF90"/>
      </a:accent4>
      <a:accent5>
        <a:srgbClr val="FFD100"/>
      </a:accent5>
      <a:accent6>
        <a:srgbClr val="FFE880"/>
      </a:accent6>
      <a:hlink>
        <a:srgbClr val="000000"/>
      </a:hlink>
      <a:folHlink>
        <a:srgbClr val="000000"/>
      </a:folHlink>
    </a:clrScheme>
    <a:fontScheme name="Stora En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a Enso_wide" id="{4D054956-46ED-4318-AFA1-9AF9C1974C6C}" vid="{544D892F-BB43-4244-BE04-67DD02B2B9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35934187160C4CAB4483706C249DD8" ma:contentTypeVersion="10" ma:contentTypeDescription="Create a new document." ma:contentTypeScope="" ma:versionID="c6880c02c81f146d74249b069cd702ab">
  <xsd:schema xmlns:xsd="http://www.w3.org/2001/XMLSchema" xmlns:xs="http://www.w3.org/2001/XMLSchema" xmlns:p="http://schemas.microsoft.com/office/2006/metadata/properties" xmlns:ns3="29f3033c-3d6d-4365-844d-c70571c8e02e" targetNamespace="http://schemas.microsoft.com/office/2006/metadata/properties" ma:root="true" ma:fieldsID="4830d71293983b3dc91527b0b1226590" ns3:_="">
    <xsd:import namespace="29f3033c-3d6d-4365-844d-c70571c8e02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f3033c-3d6d-4365-844d-c70571c8e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A7B1F4-78E1-4B6C-89C4-13557882B0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f3033c-3d6d-4365-844d-c70571c8e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412C85-C2DA-4C1F-A79E-4677AF2FCC7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A6C40C9-016F-49D2-A09A-833502A09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8428</TotalTime>
  <Words>1307</Words>
  <Application>Microsoft Office PowerPoint</Application>
  <PresentationFormat>Widescreen</PresentationFormat>
  <Paragraphs>213</Paragraphs>
  <Slides>10</Slides>
  <Notes>10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10</vt:i4>
      </vt:variant>
    </vt:vector>
  </HeadingPairs>
  <TitlesOfParts>
    <vt:vector size="14" baseType="lpstr">
      <vt:lpstr>Arial</vt:lpstr>
      <vt:lpstr>Calibri</vt:lpstr>
      <vt:lpstr>Stora Enso</vt:lpstr>
      <vt:lpstr>1_Stora Enso</vt:lpstr>
      <vt:lpstr>STORA ENSO INDIVIDUĀLO AIZSARDZĪBAS LĪDZEKĻU (IAL) STANDARTS   </vt:lpstr>
      <vt:lpstr>IAL noteikumi Stora Enso Forest Division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(PPE) STANDARD for Forest Operations</dc:title>
  <dc:creator>Mettala, Juha</dc:creator>
  <cp:lastModifiedBy>Ontuzans, Janis</cp:lastModifiedBy>
  <cp:revision>8</cp:revision>
  <dcterms:created xsi:type="dcterms:W3CDTF">2021-04-28T20:34:12Z</dcterms:created>
  <dcterms:modified xsi:type="dcterms:W3CDTF">2022-02-23T08:37:34Z</dcterms:modified>
</cp:coreProperties>
</file>